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6"/>
  </p:notesMasterIdLst>
  <p:handoutMasterIdLst>
    <p:handoutMasterId r:id="rId47"/>
  </p:handoutMasterIdLst>
  <p:sldIdLst>
    <p:sldId id="759" r:id="rId6"/>
    <p:sldId id="652" r:id="rId7"/>
    <p:sldId id="743" r:id="rId8"/>
    <p:sldId id="697" r:id="rId9"/>
    <p:sldId id="698" r:id="rId10"/>
    <p:sldId id="749" r:id="rId11"/>
    <p:sldId id="532" r:id="rId12"/>
    <p:sldId id="752" r:id="rId13"/>
    <p:sldId id="750" r:id="rId14"/>
    <p:sldId id="735" r:id="rId15"/>
    <p:sldId id="751" r:id="rId16"/>
    <p:sldId id="701" r:id="rId17"/>
    <p:sldId id="736" r:id="rId18"/>
    <p:sldId id="702" r:id="rId19"/>
    <p:sldId id="714" r:id="rId20"/>
    <p:sldId id="715" r:id="rId21"/>
    <p:sldId id="716" r:id="rId22"/>
    <p:sldId id="717" r:id="rId23"/>
    <p:sldId id="719" r:id="rId24"/>
    <p:sldId id="737" r:id="rId25"/>
    <p:sldId id="757" r:id="rId26"/>
    <p:sldId id="721" r:id="rId27"/>
    <p:sldId id="722" r:id="rId28"/>
    <p:sldId id="723" r:id="rId29"/>
    <p:sldId id="724" r:id="rId30"/>
    <p:sldId id="725" r:id="rId31"/>
    <p:sldId id="738" r:id="rId32"/>
    <p:sldId id="728" r:id="rId33"/>
    <p:sldId id="729" r:id="rId34"/>
    <p:sldId id="730" r:id="rId35"/>
    <p:sldId id="742" r:id="rId36"/>
    <p:sldId id="705" r:id="rId37"/>
    <p:sldId id="706" r:id="rId38"/>
    <p:sldId id="740" r:id="rId39"/>
    <p:sldId id="760" r:id="rId40"/>
    <p:sldId id="756" r:id="rId41"/>
    <p:sldId id="758" r:id="rId42"/>
    <p:sldId id="741" r:id="rId43"/>
    <p:sldId id="505" r:id="rId44"/>
    <p:sldId id="7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1103A0-18C6-44D9-9909-FE2CC0720DB3}">
          <p14:sldIdLst>
            <p14:sldId id="759"/>
            <p14:sldId id="652"/>
            <p14:sldId id="743"/>
            <p14:sldId id="697"/>
            <p14:sldId id="698"/>
            <p14:sldId id="749"/>
            <p14:sldId id="532"/>
            <p14:sldId id="752"/>
            <p14:sldId id="750"/>
          </p14:sldIdLst>
        </p14:section>
        <p14:section name="Getting Started" id="{7E667233-9A31-4043-8BEA-FEAB38B6B7C4}">
          <p14:sldIdLst>
            <p14:sldId id="735"/>
            <p14:sldId id="751"/>
            <p14:sldId id="701"/>
          </p14:sldIdLst>
        </p14:section>
        <p14:section name="Adding Records" id="{2A22F37B-8028-4A42-BA74-63C456213AAF}">
          <p14:sldIdLst>
            <p14:sldId id="736"/>
            <p14:sldId id="702"/>
            <p14:sldId id="714"/>
            <p14:sldId id="715"/>
            <p14:sldId id="716"/>
            <p14:sldId id="717"/>
            <p14:sldId id="719"/>
            <p14:sldId id="737"/>
          </p14:sldIdLst>
        </p14:section>
        <p14:section name="CWYW" id="{65F3A3DF-D8CC-4533-81FE-0676F1BD1410}">
          <p14:sldIdLst>
            <p14:sldId id="757"/>
            <p14:sldId id="721"/>
            <p14:sldId id="722"/>
            <p14:sldId id="723"/>
            <p14:sldId id="724"/>
            <p14:sldId id="725"/>
          </p14:sldIdLst>
        </p14:section>
        <p14:section name="Managing your sources" id="{A47039E1-AA19-4177-8A7B-A1F6A668826D}">
          <p14:sldIdLst>
            <p14:sldId id="738"/>
            <p14:sldId id="728"/>
            <p14:sldId id="729"/>
            <p14:sldId id="730"/>
          </p14:sldIdLst>
        </p14:section>
        <p14:section name="Endnote Online" id="{5747A4AE-1CB4-4829-85BF-995401562AFE}">
          <p14:sldIdLst>
            <p14:sldId id="742"/>
            <p14:sldId id="705"/>
            <p14:sldId id="706"/>
          </p14:sldIdLst>
        </p14:section>
        <p14:section name="Alternatives to Endnote" id="{8E57A4B1-3352-4254-8D3C-ECD87E7B00E7}">
          <p14:sldIdLst>
            <p14:sldId id="740"/>
            <p14:sldId id="760"/>
            <p14:sldId id="756"/>
            <p14:sldId id="758"/>
          </p14:sldIdLst>
        </p14:section>
        <p14:section name="Questions and End" id="{A7390547-E7E0-4758-8422-F889A31B31A4}">
          <p14:sldIdLst>
            <p14:sldId id="741"/>
            <p14:sldId id="505"/>
            <p14:sldId id="7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8E8E8"/>
    <a:srgbClr val="333333"/>
    <a:srgbClr val="F5F5F5"/>
    <a:srgbClr val="004F71"/>
    <a:srgbClr val="FFFFFF"/>
    <a:srgbClr val="487A7B"/>
    <a:srgbClr val="00325F"/>
    <a:srgbClr val="000000"/>
    <a:srgbClr val="88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C1878-85DE-220C-2D14-E6AD2F846D2A}" v="63" dt="2020-06-02T15:18:15.801"/>
    <p1510:client id="{1D697170-4E2E-A60C-1859-E1CAE6660556}" v="3" dt="2020-06-02T09:49:49.839"/>
    <p1510:client id="{306D73EE-B4C4-299F-9EF1-D59CB5F96A9C}" v="74" dt="2020-06-03T08:14:10.788"/>
    <p1510:client id="{52CC1F8B-9A6B-31A5-E132-B1C8DF8CA654}" v="15" dt="2020-11-02T13:28:06.874"/>
    <p1510:client id="{AF2C3229-655D-A545-99D7-7604E5A6B7BA}" v="278" dt="2020-06-02T09:47:17.021"/>
    <p1510:client id="{F4385A4E-316B-7F7F-6E98-80368EDA48B5}" v="39" dt="2020-11-02T12:04:56.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74" autoAdjust="0"/>
  </p:normalViewPr>
  <p:slideViewPr>
    <p:cSldViewPr snapToGrid="0">
      <p:cViewPr varScale="1">
        <p:scale>
          <a:sx n="51" d="100"/>
          <a:sy n="51" d="100"/>
        </p:scale>
        <p:origin x="162" y="66"/>
      </p:cViewPr>
      <p:guideLst/>
    </p:cSldViewPr>
  </p:slideViewPr>
  <p:notesTextViewPr>
    <p:cViewPr>
      <p:scale>
        <a:sx n="1" d="1"/>
        <a:sy n="1" d="1"/>
      </p:scale>
      <p:origin x="0" y="0"/>
    </p:cViewPr>
  </p:notesTextViewPr>
  <p:sorterViewPr>
    <p:cViewPr>
      <p:scale>
        <a:sx n="100" d="100"/>
        <a:sy n="100" d="100"/>
      </p:scale>
      <p:origin x="0" y="-10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63"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COTT Sarah" userId="S::sjeffcot@ed.ac.uk::afef0fac-1ce2-4f96-8c4d-f5c635c2e2c1" providerId="AD" clId="Web-{1D697170-4E2E-A60C-1859-E1CAE6660556}"/>
    <pc:docChg chg="modSld">
      <pc:chgData name="JEFFCOTT Sarah" userId="S::sjeffcot@ed.ac.uk::afef0fac-1ce2-4f96-8c4d-f5c635c2e2c1" providerId="AD" clId="Web-{1D697170-4E2E-A60C-1859-E1CAE6660556}" dt="2020-06-02T09:49:49.839" v="2" actId="20577"/>
      <pc:docMkLst>
        <pc:docMk/>
      </pc:docMkLst>
      <pc:sldChg chg="modSp">
        <pc:chgData name="JEFFCOTT Sarah" userId="S::sjeffcot@ed.ac.uk::afef0fac-1ce2-4f96-8c4d-f5c635c2e2c1" providerId="AD" clId="Web-{1D697170-4E2E-A60C-1859-E1CAE6660556}" dt="2020-06-02T09:49:48.307" v="0" actId="20577"/>
        <pc:sldMkLst>
          <pc:docMk/>
          <pc:sldMk cId="650097596" sldId="713"/>
        </pc:sldMkLst>
        <pc:spChg chg="mod">
          <ac:chgData name="JEFFCOTT Sarah" userId="S::sjeffcot@ed.ac.uk::afef0fac-1ce2-4f96-8c4d-f5c635c2e2c1" providerId="AD" clId="Web-{1D697170-4E2E-A60C-1859-E1CAE6660556}" dt="2020-06-02T09:49:48.307" v="0" actId="20577"/>
          <ac:spMkLst>
            <pc:docMk/>
            <pc:sldMk cId="650097596" sldId="713"/>
            <ac:spMk id="4" creationId="{00000000-0000-0000-0000-000000000000}"/>
          </ac:spMkLst>
        </pc:spChg>
      </pc:sldChg>
    </pc:docChg>
  </pc:docChgLst>
  <pc:docChgLst>
    <pc:chgData name="JEFFCOTT Sarah" userId="S::sjeffcot@ed.ac.uk::afef0fac-1ce2-4f96-8c4d-f5c635c2e2c1" providerId="AD" clId="Web-{AE130B96-5380-7803-8664-D471C991A3E8}"/>
    <pc:docChg chg="addSld">
      <pc:chgData name="JEFFCOTT Sarah" userId="S::sjeffcot@ed.ac.uk::afef0fac-1ce2-4f96-8c4d-f5c635c2e2c1" providerId="AD" clId="Web-{AE130B96-5380-7803-8664-D471C991A3E8}" dt="2020-05-28T15:59:38.684" v="25"/>
      <pc:docMkLst>
        <pc:docMk/>
      </pc:docMkLst>
      <pc:sldChg chg="add">
        <pc:chgData name="JEFFCOTT Sarah" userId="S::sjeffcot@ed.ac.uk::afef0fac-1ce2-4f96-8c4d-f5c635c2e2c1" providerId="AD" clId="Web-{AE130B96-5380-7803-8664-D471C991A3E8}" dt="2020-05-28T15:59:36.902" v="0"/>
        <pc:sldMkLst>
          <pc:docMk/>
          <pc:sldMk cId="1732113577" sldId="668"/>
        </pc:sldMkLst>
      </pc:sldChg>
      <pc:sldChg chg="add">
        <pc:chgData name="JEFFCOTT Sarah" userId="S::sjeffcot@ed.ac.uk::afef0fac-1ce2-4f96-8c4d-f5c635c2e2c1" providerId="AD" clId="Web-{AE130B96-5380-7803-8664-D471C991A3E8}" dt="2020-05-28T15:59:36.949" v="1"/>
        <pc:sldMkLst>
          <pc:docMk/>
          <pc:sldMk cId="2253769400" sldId="669"/>
        </pc:sldMkLst>
      </pc:sldChg>
      <pc:sldChg chg="add">
        <pc:chgData name="JEFFCOTT Sarah" userId="S::sjeffcot@ed.ac.uk::afef0fac-1ce2-4f96-8c4d-f5c635c2e2c1" providerId="AD" clId="Web-{AE130B96-5380-7803-8664-D471C991A3E8}" dt="2020-05-28T15:59:36.981" v="2"/>
        <pc:sldMkLst>
          <pc:docMk/>
          <pc:sldMk cId="1524846619" sldId="670"/>
        </pc:sldMkLst>
      </pc:sldChg>
      <pc:sldChg chg="add">
        <pc:chgData name="JEFFCOTT Sarah" userId="S::sjeffcot@ed.ac.uk::afef0fac-1ce2-4f96-8c4d-f5c635c2e2c1" providerId="AD" clId="Web-{AE130B96-5380-7803-8664-D471C991A3E8}" dt="2020-05-28T15:59:37.012" v="3"/>
        <pc:sldMkLst>
          <pc:docMk/>
          <pc:sldMk cId="3303102935" sldId="671"/>
        </pc:sldMkLst>
      </pc:sldChg>
      <pc:sldChg chg="add">
        <pc:chgData name="JEFFCOTT Sarah" userId="S::sjeffcot@ed.ac.uk::afef0fac-1ce2-4f96-8c4d-f5c635c2e2c1" providerId="AD" clId="Web-{AE130B96-5380-7803-8664-D471C991A3E8}" dt="2020-05-28T15:59:37.090" v="4"/>
        <pc:sldMkLst>
          <pc:docMk/>
          <pc:sldMk cId="3943375770" sldId="672"/>
        </pc:sldMkLst>
      </pc:sldChg>
      <pc:sldChg chg="add">
        <pc:chgData name="JEFFCOTT Sarah" userId="S::sjeffcot@ed.ac.uk::afef0fac-1ce2-4f96-8c4d-f5c635c2e2c1" providerId="AD" clId="Web-{AE130B96-5380-7803-8664-D471C991A3E8}" dt="2020-05-28T15:59:37.152" v="5"/>
        <pc:sldMkLst>
          <pc:docMk/>
          <pc:sldMk cId="1539446357" sldId="673"/>
        </pc:sldMkLst>
      </pc:sldChg>
      <pc:sldChg chg="add">
        <pc:chgData name="JEFFCOTT Sarah" userId="S::sjeffcot@ed.ac.uk::afef0fac-1ce2-4f96-8c4d-f5c635c2e2c1" providerId="AD" clId="Web-{AE130B96-5380-7803-8664-D471C991A3E8}" dt="2020-05-28T15:59:37.246" v="6"/>
        <pc:sldMkLst>
          <pc:docMk/>
          <pc:sldMk cId="3125125776" sldId="674"/>
        </pc:sldMkLst>
      </pc:sldChg>
      <pc:sldChg chg="add">
        <pc:chgData name="JEFFCOTT Sarah" userId="S::sjeffcot@ed.ac.uk::afef0fac-1ce2-4f96-8c4d-f5c635c2e2c1" providerId="AD" clId="Web-{AE130B96-5380-7803-8664-D471C991A3E8}" dt="2020-05-28T15:59:37.262" v="7"/>
        <pc:sldMkLst>
          <pc:docMk/>
          <pc:sldMk cId="945672408" sldId="675"/>
        </pc:sldMkLst>
      </pc:sldChg>
      <pc:sldChg chg="add">
        <pc:chgData name="JEFFCOTT Sarah" userId="S::sjeffcot@ed.ac.uk::afef0fac-1ce2-4f96-8c4d-f5c635c2e2c1" providerId="AD" clId="Web-{AE130B96-5380-7803-8664-D471C991A3E8}" dt="2020-05-28T15:59:37.371" v="8"/>
        <pc:sldMkLst>
          <pc:docMk/>
          <pc:sldMk cId="1577186191" sldId="676"/>
        </pc:sldMkLst>
      </pc:sldChg>
      <pc:sldChg chg="add">
        <pc:chgData name="JEFFCOTT Sarah" userId="S::sjeffcot@ed.ac.uk::afef0fac-1ce2-4f96-8c4d-f5c635c2e2c1" providerId="AD" clId="Web-{AE130B96-5380-7803-8664-D471C991A3E8}" dt="2020-05-28T15:59:37.402" v="9"/>
        <pc:sldMkLst>
          <pc:docMk/>
          <pc:sldMk cId="2879466293" sldId="677"/>
        </pc:sldMkLst>
      </pc:sldChg>
      <pc:sldChg chg="add">
        <pc:chgData name="JEFFCOTT Sarah" userId="S::sjeffcot@ed.ac.uk::afef0fac-1ce2-4f96-8c4d-f5c635c2e2c1" providerId="AD" clId="Web-{AE130B96-5380-7803-8664-D471C991A3E8}" dt="2020-05-28T15:59:37.512" v="10"/>
        <pc:sldMkLst>
          <pc:docMk/>
          <pc:sldMk cId="3811733839" sldId="678"/>
        </pc:sldMkLst>
      </pc:sldChg>
      <pc:sldChg chg="add">
        <pc:chgData name="JEFFCOTT Sarah" userId="S::sjeffcot@ed.ac.uk::afef0fac-1ce2-4f96-8c4d-f5c635c2e2c1" providerId="AD" clId="Web-{AE130B96-5380-7803-8664-D471C991A3E8}" dt="2020-05-28T15:59:37.590" v="11"/>
        <pc:sldMkLst>
          <pc:docMk/>
          <pc:sldMk cId="1436633857" sldId="679"/>
        </pc:sldMkLst>
      </pc:sldChg>
      <pc:sldChg chg="add">
        <pc:chgData name="JEFFCOTT Sarah" userId="S::sjeffcot@ed.ac.uk::afef0fac-1ce2-4f96-8c4d-f5c635c2e2c1" providerId="AD" clId="Web-{AE130B96-5380-7803-8664-D471C991A3E8}" dt="2020-05-28T15:59:37.715" v="12"/>
        <pc:sldMkLst>
          <pc:docMk/>
          <pc:sldMk cId="2888494674" sldId="680"/>
        </pc:sldMkLst>
      </pc:sldChg>
      <pc:sldChg chg="add">
        <pc:chgData name="JEFFCOTT Sarah" userId="S::sjeffcot@ed.ac.uk::afef0fac-1ce2-4f96-8c4d-f5c635c2e2c1" providerId="AD" clId="Web-{AE130B96-5380-7803-8664-D471C991A3E8}" dt="2020-05-28T15:59:37.809" v="13"/>
        <pc:sldMkLst>
          <pc:docMk/>
          <pc:sldMk cId="73128741" sldId="681"/>
        </pc:sldMkLst>
      </pc:sldChg>
      <pc:sldChg chg="add">
        <pc:chgData name="JEFFCOTT Sarah" userId="S::sjeffcot@ed.ac.uk::afef0fac-1ce2-4f96-8c4d-f5c635c2e2c1" providerId="AD" clId="Web-{AE130B96-5380-7803-8664-D471C991A3E8}" dt="2020-05-28T15:59:37.824" v="14"/>
        <pc:sldMkLst>
          <pc:docMk/>
          <pc:sldMk cId="2942691158" sldId="682"/>
        </pc:sldMkLst>
      </pc:sldChg>
      <pc:sldChg chg="add">
        <pc:chgData name="JEFFCOTT Sarah" userId="S::sjeffcot@ed.ac.uk::afef0fac-1ce2-4f96-8c4d-f5c635c2e2c1" providerId="AD" clId="Web-{AE130B96-5380-7803-8664-D471C991A3E8}" dt="2020-05-28T15:59:37.902" v="15"/>
        <pc:sldMkLst>
          <pc:docMk/>
          <pc:sldMk cId="1141750849" sldId="683"/>
        </pc:sldMkLst>
      </pc:sldChg>
      <pc:sldChg chg="add">
        <pc:chgData name="JEFFCOTT Sarah" userId="S::sjeffcot@ed.ac.uk::afef0fac-1ce2-4f96-8c4d-f5c635c2e2c1" providerId="AD" clId="Web-{AE130B96-5380-7803-8664-D471C991A3E8}" dt="2020-05-28T15:59:37.981" v="16"/>
        <pc:sldMkLst>
          <pc:docMk/>
          <pc:sldMk cId="3175446884" sldId="684"/>
        </pc:sldMkLst>
      </pc:sldChg>
      <pc:sldChg chg="add">
        <pc:chgData name="JEFFCOTT Sarah" userId="S::sjeffcot@ed.ac.uk::afef0fac-1ce2-4f96-8c4d-f5c635c2e2c1" providerId="AD" clId="Web-{AE130B96-5380-7803-8664-D471C991A3E8}" dt="2020-05-28T15:59:38.074" v="17"/>
        <pc:sldMkLst>
          <pc:docMk/>
          <pc:sldMk cId="2684776687" sldId="685"/>
        </pc:sldMkLst>
      </pc:sldChg>
      <pc:sldChg chg="add">
        <pc:chgData name="JEFFCOTT Sarah" userId="S::sjeffcot@ed.ac.uk::afef0fac-1ce2-4f96-8c4d-f5c635c2e2c1" providerId="AD" clId="Web-{AE130B96-5380-7803-8664-D471C991A3E8}" dt="2020-05-28T15:59:38.152" v="18"/>
        <pc:sldMkLst>
          <pc:docMk/>
          <pc:sldMk cId="946992501" sldId="686"/>
        </pc:sldMkLst>
      </pc:sldChg>
      <pc:sldChg chg="add">
        <pc:chgData name="JEFFCOTT Sarah" userId="S::sjeffcot@ed.ac.uk::afef0fac-1ce2-4f96-8c4d-f5c635c2e2c1" providerId="AD" clId="Web-{AE130B96-5380-7803-8664-D471C991A3E8}" dt="2020-05-28T15:59:38.231" v="19"/>
        <pc:sldMkLst>
          <pc:docMk/>
          <pc:sldMk cId="3568612028" sldId="687"/>
        </pc:sldMkLst>
      </pc:sldChg>
      <pc:sldChg chg="add">
        <pc:chgData name="JEFFCOTT Sarah" userId="S::sjeffcot@ed.ac.uk::afef0fac-1ce2-4f96-8c4d-f5c635c2e2c1" providerId="AD" clId="Web-{AE130B96-5380-7803-8664-D471C991A3E8}" dt="2020-05-28T15:59:38.340" v="20"/>
        <pc:sldMkLst>
          <pc:docMk/>
          <pc:sldMk cId="948677019" sldId="688"/>
        </pc:sldMkLst>
      </pc:sldChg>
      <pc:sldChg chg="add">
        <pc:chgData name="JEFFCOTT Sarah" userId="S::sjeffcot@ed.ac.uk::afef0fac-1ce2-4f96-8c4d-f5c635c2e2c1" providerId="AD" clId="Web-{AE130B96-5380-7803-8664-D471C991A3E8}" dt="2020-05-28T15:59:38.356" v="21"/>
        <pc:sldMkLst>
          <pc:docMk/>
          <pc:sldMk cId="2655600151" sldId="689"/>
        </pc:sldMkLst>
      </pc:sldChg>
      <pc:sldChg chg="add">
        <pc:chgData name="JEFFCOTT Sarah" userId="S::sjeffcot@ed.ac.uk::afef0fac-1ce2-4f96-8c4d-f5c635c2e2c1" providerId="AD" clId="Web-{AE130B96-5380-7803-8664-D471C991A3E8}" dt="2020-05-28T15:59:38.449" v="22"/>
        <pc:sldMkLst>
          <pc:docMk/>
          <pc:sldMk cId="3984905472" sldId="690"/>
        </pc:sldMkLst>
      </pc:sldChg>
      <pc:sldChg chg="add">
        <pc:chgData name="JEFFCOTT Sarah" userId="S::sjeffcot@ed.ac.uk::afef0fac-1ce2-4f96-8c4d-f5c635c2e2c1" providerId="AD" clId="Web-{AE130B96-5380-7803-8664-D471C991A3E8}" dt="2020-05-28T15:59:38.527" v="23"/>
        <pc:sldMkLst>
          <pc:docMk/>
          <pc:sldMk cId="3730343336" sldId="691"/>
        </pc:sldMkLst>
      </pc:sldChg>
      <pc:sldChg chg="add">
        <pc:chgData name="JEFFCOTT Sarah" userId="S::sjeffcot@ed.ac.uk::afef0fac-1ce2-4f96-8c4d-f5c635c2e2c1" providerId="AD" clId="Web-{AE130B96-5380-7803-8664-D471C991A3E8}" dt="2020-05-28T15:59:38.590" v="24"/>
        <pc:sldMkLst>
          <pc:docMk/>
          <pc:sldMk cId="4235459854" sldId="692"/>
        </pc:sldMkLst>
      </pc:sldChg>
      <pc:sldChg chg="add">
        <pc:chgData name="JEFFCOTT Sarah" userId="S::sjeffcot@ed.ac.uk::afef0fac-1ce2-4f96-8c4d-f5c635c2e2c1" providerId="AD" clId="Web-{AE130B96-5380-7803-8664-D471C991A3E8}" dt="2020-05-28T15:59:38.684" v="25"/>
        <pc:sldMkLst>
          <pc:docMk/>
          <pc:sldMk cId="3471386841" sldId="693"/>
        </pc:sldMkLst>
      </pc:sldChg>
    </pc:docChg>
  </pc:docChgLst>
  <pc:docChgLst>
    <pc:chgData name="JEFFCOTT Sarah" userId="S::sjeffcot@ed.ac.uk::afef0fac-1ce2-4f96-8c4d-f5c635c2e2c1" providerId="AD" clId="Web-{166C1878-85DE-220C-2D14-E6AD2F846D2A}"/>
    <pc:docChg chg="modSld">
      <pc:chgData name="JEFFCOTT Sarah" userId="S::sjeffcot@ed.ac.uk::afef0fac-1ce2-4f96-8c4d-f5c635c2e2c1" providerId="AD" clId="Web-{166C1878-85DE-220C-2D14-E6AD2F846D2A}" dt="2020-06-02T15:18:15.801" v="55" actId="14100"/>
      <pc:docMkLst>
        <pc:docMk/>
      </pc:docMkLst>
      <pc:sldChg chg="modSp">
        <pc:chgData name="JEFFCOTT Sarah" userId="S::sjeffcot@ed.ac.uk::afef0fac-1ce2-4f96-8c4d-f5c635c2e2c1" providerId="AD" clId="Web-{166C1878-85DE-220C-2D14-E6AD2F846D2A}" dt="2020-06-02T15:15:22.784" v="28" actId="20577"/>
        <pc:sldMkLst>
          <pc:docMk/>
          <pc:sldMk cId="1524846619" sldId="670"/>
        </pc:sldMkLst>
        <pc:spChg chg="mod">
          <ac:chgData name="JEFFCOTT Sarah" userId="S::sjeffcot@ed.ac.uk::afef0fac-1ce2-4f96-8c4d-f5c635c2e2c1" providerId="AD" clId="Web-{166C1878-85DE-220C-2D14-E6AD2F846D2A}" dt="2020-06-02T15:15:22.784" v="28" actId="20577"/>
          <ac:spMkLst>
            <pc:docMk/>
            <pc:sldMk cId="1524846619" sldId="670"/>
            <ac:spMk id="3" creationId="{00000000-0000-0000-0000-000000000000}"/>
          </ac:spMkLst>
        </pc:spChg>
      </pc:sldChg>
      <pc:sldChg chg="modSp">
        <pc:chgData name="JEFFCOTT Sarah" userId="S::sjeffcot@ed.ac.uk::afef0fac-1ce2-4f96-8c4d-f5c635c2e2c1" providerId="AD" clId="Web-{166C1878-85DE-220C-2D14-E6AD2F846D2A}" dt="2020-06-02T15:04:12.434" v="14" actId="1076"/>
        <pc:sldMkLst>
          <pc:docMk/>
          <pc:sldMk cId="502600796" sldId="703"/>
        </pc:sldMkLst>
        <pc:spChg chg="mod">
          <ac:chgData name="JEFFCOTT Sarah" userId="S::sjeffcot@ed.ac.uk::afef0fac-1ce2-4f96-8c4d-f5c635c2e2c1" providerId="AD" clId="Web-{166C1878-85DE-220C-2D14-E6AD2F846D2A}" dt="2020-06-02T15:04:05.169" v="12" actId="14100"/>
          <ac:spMkLst>
            <pc:docMk/>
            <pc:sldMk cId="502600796" sldId="703"/>
            <ac:spMk id="2" creationId="{00000000-0000-0000-0000-000000000000}"/>
          </ac:spMkLst>
        </pc:spChg>
        <pc:picChg chg="mod">
          <ac:chgData name="JEFFCOTT Sarah" userId="S::sjeffcot@ed.ac.uk::afef0fac-1ce2-4f96-8c4d-f5c635c2e2c1" providerId="AD" clId="Web-{166C1878-85DE-220C-2D14-E6AD2F846D2A}" dt="2020-06-02T15:04:12.434" v="14" actId="1076"/>
          <ac:picMkLst>
            <pc:docMk/>
            <pc:sldMk cId="502600796" sldId="703"/>
            <ac:picMk id="4" creationId="{00000000-0000-0000-0000-000000000000}"/>
          </ac:picMkLst>
        </pc:picChg>
      </pc:sldChg>
      <pc:sldChg chg="modSp">
        <pc:chgData name="JEFFCOTT Sarah" userId="S::sjeffcot@ed.ac.uk::afef0fac-1ce2-4f96-8c4d-f5c635c2e2c1" providerId="AD" clId="Web-{166C1878-85DE-220C-2D14-E6AD2F846D2A}" dt="2020-06-02T15:16:54.253" v="40" actId="14100"/>
        <pc:sldMkLst>
          <pc:docMk/>
          <pc:sldMk cId="2188298287" sldId="721"/>
        </pc:sldMkLst>
        <pc:spChg chg="mod">
          <ac:chgData name="JEFFCOTT Sarah" userId="S::sjeffcot@ed.ac.uk::afef0fac-1ce2-4f96-8c4d-f5c635c2e2c1" providerId="AD" clId="Web-{166C1878-85DE-220C-2D14-E6AD2F846D2A}" dt="2020-06-02T15:16:27.612" v="35" actId="14100"/>
          <ac:spMkLst>
            <pc:docMk/>
            <pc:sldMk cId="2188298287" sldId="721"/>
            <ac:spMk id="2" creationId="{00000000-0000-0000-0000-000000000000}"/>
          </ac:spMkLst>
        </pc:spChg>
        <pc:spChg chg="mod">
          <ac:chgData name="JEFFCOTT Sarah" userId="S::sjeffcot@ed.ac.uk::afef0fac-1ce2-4f96-8c4d-f5c635c2e2c1" providerId="AD" clId="Web-{166C1878-85DE-220C-2D14-E6AD2F846D2A}" dt="2020-06-02T15:16:54.253" v="40" actId="14100"/>
          <ac:spMkLst>
            <pc:docMk/>
            <pc:sldMk cId="2188298287" sldId="721"/>
            <ac:spMk id="5" creationId="{00000000-0000-0000-0000-000000000000}"/>
          </ac:spMkLst>
        </pc:spChg>
        <pc:picChg chg="mod">
          <ac:chgData name="JEFFCOTT Sarah" userId="S::sjeffcot@ed.ac.uk::afef0fac-1ce2-4f96-8c4d-f5c635c2e2c1" providerId="AD" clId="Web-{166C1878-85DE-220C-2D14-E6AD2F846D2A}" dt="2020-06-02T15:16:46.972" v="38" actId="1076"/>
          <ac:picMkLst>
            <pc:docMk/>
            <pc:sldMk cId="2188298287" sldId="721"/>
            <ac:picMk id="4" creationId="{00000000-0000-0000-0000-000000000000}"/>
          </ac:picMkLst>
        </pc:picChg>
      </pc:sldChg>
      <pc:sldChg chg="modSp">
        <pc:chgData name="JEFFCOTT Sarah" userId="S::sjeffcot@ed.ac.uk::afef0fac-1ce2-4f96-8c4d-f5c635c2e2c1" providerId="AD" clId="Web-{166C1878-85DE-220C-2D14-E6AD2F846D2A}" dt="2020-06-02T15:18:15.801" v="55" actId="14100"/>
        <pc:sldMkLst>
          <pc:docMk/>
          <pc:sldMk cId="374154035" sldId="722"/>
        </pc:sldMkLst>
        <pc:spChg chg="mod">
          <ac:chgData name="JEFFCOTT Sarah" userId="S::sjeffcot@ed.ac.uk::afef0fac-1ce2-4f96-8c4d-f5c635c2e2c1" providerId="AD" clId="Web-{166C1878-85DE-220C-2D14-E6AD2F846D2A}" dt="2020-06-02T15:17:55.910" v="50" actId="1076"/>
          <ac:spMkLst>
            <pc:docMk/>
            <pc:sldMk cId="374154035" sldId="722"/>
            <ac:spMk id="5" creationId="{00000000-0000-0000-0000-000000000000}"/>
          </ac:spMkLst>
        </pc:spChg>
        <pc:spChg chg="mod">
          <ac:chgData name="JEFFCOTT Sarah" userId="S::sjeffcot@ed.ac.uk::afef0fac-1ce2-4f96-8c4d-f5c635c2e2c1" providerId="AD" clId="Web-{166C1878-85DE-220C-2D14-E6AD2F846D2A}" dt="2020-06-02T15:17:47.738" v="48" actId="1076"/>
          <ac:spMkLst>
            <pc:docMk/>
            <pc:sldMk cId="374154035" sldId="722"/>
            <ac:spMk id="6" creationId="{00000000-0000-0000-0000-000000000000}"/>
          </ac:spMkLst>
        </pc:spChg>
        <pc:picChg chg="mod">
          <ac:chgData name="JEFFCOTT Sarah" userId="S::sjeffcot@ed.ac.uk::afef0fac-1ce2-4f96-8c4d-f5c635c2e2c1" providerId="AD" clId="Web-{166C1878-85DE-220C-2D14-E6AD2F846D2A}" dt="2020-06-02T15:18:06.363" v="53" actId="1076"/>
          <ac:picMkLst>
            <pc:docMk/>
            <pc:sldMk cId="374154035" sldId="722"/>
            <ac:picMk id="3" creationId="{00000000-0000-0000-0000-000000000000}"/>
          </ac:picMkLst>
        </pc:picChg>
        <pc:picChg chg="mod">
          <ac:chgData name="JEFFCOTT Sarah" userId="S::sjeffcot@ed.ac.uk::afef0fac-1ce2-4f96-8c4d-f5c635c2e2c1" providerId="AD" clId="Web-{166C1878-85DE-220C-2D14-E6AD2F846D2A}" dt="2020-06-02T15:17:41.019" v="46" actId="1076"/>
          <ac:picMkLst>
            <pc:docMk/>
            <pc:sldMk cId="374154035" sldId="722"/>
            <ac:picMk id="4" creationId="{00000000-0000-0000-0000-000000000000}"/>
          </ac:picMkLst>
        </pc:picChg>
        <pc:cxnChg chg="mod">
          <ac:chgData name="JEFFCOTT Sarah" userId="S::sjeffcot@ed.ac.uk::afef0fac-1ce2-4f96-8c4d-f5c635c2e2c1" providerId="AD" clId="Web-{166C1878-85DE-220C-2D14-E6AD2F846D2A}" dt="2020-06-02T15:18:15.801" v="55" actId="14100"/>
          <ac:cxnSpMkLst>
            <pc:docMk/>
            <pc:sldMk cId="374154035" sldId="722"/>
            <ac:cxnSpMk id="7" creationId="{00000000-0000-0000-0000-000000000000}"/>
          </ac:cxnSpMkLst>
        </pc:cxnChg>
      </pc:sldChg>
      <pc:sldChg chg="modSp">
        <pc:chgData name="JEFFCOTT Sarah" userId="S::sjeffcot@ed.ac.uk::afef0fac-1ce2-4f96-8c4d-f5c635c2e2c1" providerId="AD" clId="Web-{166C1878-85DE-220C-2D14-E6AD2F846D2A}" dt="2020-06-02T15:17:26.425" v="44" actId="14100"/>
        <pc:sldMkLst>
          <pc:docMk/>
          <pc:sldMk cId="3962055620" sldId="723"/>
        </pc:sldMkLst>
        <pc:spChg chg="mod">
          <ac:chgData name="JEFFCOTT Sarah" userId="S::sjeffcot@ed.ac.uk::afef0fac-1ce2-4f96-8c4d-f5c635c2e2c1" providerId="AD" clId="Web-{166C1878-85DE-220C-2D14-E6AD2F846D2A}" dt="2020-06-02T15:17:26.425" v="44" actId="14100"/>
          <ac:spMkLst>
            <pc:docMk/>
            <pc:sldMk cId="3962055620" sldId="723"/>
            <ac:spMk id="2" creationId="{00000000-0000-0000-0000-000000000000}"/>
          </ac:spMkLst>
        </pc:spChg>
      </pc:sldChg>
    </pc:docChg>
  </pc:docChgLst>
  <pc:docChgLst>
    <pc:chgData name="JEFFCOTT Sarah" userId="S::sjeffcot@ed.ac.uk::afef0fac-1ce2-4f96-8c4d-f5c635c2e2c1" providerId="AD" clId="Web-{D6918936-3484-D25B-7EF8-EF276D7E6CC9}"/>
    <pc:docChg chg="addSld">
      <pc:chgData name="JEFFCOTT Sarah" userId="S::sjeffcot@ed.ac.uk::afef0fac-1ce2-4f96-8c4d-f5c635c2e2c1" providerId="AD" clId="Web-{D6918936-3484-D25B-7EF8-EF276D7E6CC9}" dt="2020-05-28T15:41:25.986" v="13"/>
      <pc:docMkLst>
        <pc:docMk/>
      </pc:docMkLst>
      <pc:sldChg chg="add">
        <pc:chgData name="JEFFCOTT Sarah" userId="S::sjeffcot@ed.ac.uk::afef0fac-1ce2-4f96-8c4d-f5c635c2e2c1" providerId="AD" clId="Web-{D6918936-3484-D25B-7EF8-EF276D7E6CC9}" dt="2020-05-28T15:41:25.142" v="0"/>
        <pc:sldMkLst>
          <pc:docMk/>
          <pc:sldMk cId="2369691070" sldId="654"/>
        </pc:sldMkLst>
      </pc:sldChg>
      <pc:sldChg chg="add">
        <pc:chgData name="JEFFCOTT Sarah" userId="S::sjeffcot@ed.ac.uk::afef0fac-1ce2-4f96-8c4d-f5c635c2e2c1" providerId="AD" clId="Web-{D6918936-3484-D25B-7EF8-EF276D7E6CC9}" dt="2020-05-28T15:41:25.267" v="1"/>
        <pc:sldMkLst>
          <pc:docMk/>
          <pc:sldMk cId="3561428122" sldId="655"/>
        </pc:sldMkLst>
      </pc:sldChg>
      <pc:sldChg chg="add">
        <pc:chgData name="JEFFCOTT Sarah" userId="S::sjeffcot@ed.ac.uk::afef0fac-1ce2-4f96-8c4d-f5c635c2e2c1" providerId="AD" clId="Web-{D6918936-3484-D25B-7EF8-EF276D7E6CC9}" dt="2020-05-28T15:41:25.361" v="2"/>
        <pc:sldMkLst>
          <pc:docMk/>
          <pc:sldMk cId="2334967059" sldId="656"/>
        </pc:sldMkLst>
      </pc:sldChg>
      <pc:sldChg chg="add">
        <pc:chgData name="JEFFCOTT Sarah" userId="S::sjeffcot@ed.ac.uk::afef0fac-1ce2-4f96-8c4d-f5c635c2e2c1" providerId="AD" clId="Web-{D6918936-3484-D25B-7EF8-EF276D7E6CC9}" dt="2020-05-28T15:41:25.423" v="3"/>
        <pc:sldMkLst>
          <pc:docMk/>
          <pc:sldMk cId="759962224" sldId="657"/>
        </pc:sldMkLst>
      </pc:sldChg>
      <pc:sldChg chg="add">
        <pc:chgData name="JEFFCOTT Sarah" userId="S::sjeffcot@ed.ac.uk::afef0fac-1ce2-4f96-8c4d-f5c635c2e2c1" providerId="AD" clId="Web-{D6918936-3484-D25B-7EF8-EF276D7E6CC9}" dt="2020-05-28T15:41:25.486" v="4"/>
        <pc:sldMkLst>
          <pc:docMk/>
          <pc:sldMk cId="3713316945" sldId="658"/>
        </pc:sldMkLst>
      </pc:sldChg>
      <pc:sldChg chg="add">
        <pc:chgData name="JEFFCOTT Sarah" userId="S::sjeffcot@ed.ac.uk::afef0fac-1ce2-4f96-8c4d-f5c635c2e2c1" providerId="AD" clId="Web-{D6918936-3484-D25B-7EF8-EF276D7E6CC9}" dt="2020-05-28T15:41:25.580" v="5"/>
        <pc:sldMkLst>
          <pc:docMk/>
          <pc:sldMk cId="2839734435" sldId="659"/>
        </pc:sldMkLst>
      </pc:sldChg>
      <pc:sldChg chg="add">
        <pc:chgData name="JEFFCOTT Sarah" userId="S::sjeffcot@ed.ac.uk::afef0fac-1ce2-4f96-8c4d-f5c635c2e2c1" providerId="AD" clId="Web-{D6918936-3484-D25B-7EF8-EF276D7E6CC9}" dt="2020-05-28T15:41:25.658" v="6"/>
        <pc:sldMkLst>
          <pc:docMk/>
          <pc:sldMk cId="4130918165" sldId="660"/>
        </pc:sldMkLst>
      </pc:sldChg>
      <pc:sldChg chg="add">
        <pc:chgData name="JEFFCOTT Sarah" userId="S::sjeffcot@ed.ac.uk::afef0fac-1ce2-4f96-8c4d-f5c635c2e2c1" providerId="AD" clId="Web-{D6918936-3484-D25B-7EF8-EF276D7E6CC9}" dt="2020-05-28T15:41:25.736" v="7"/>
        <pc:sldMkLst>
          <pc:docMk/>
          <pc:sldMk cId="3198186935" sldId="661"/>
        </pc:sldMkLst>
      </pc:sldChg>
      <pc:sldChg chg="add">
        <pc:chgData name="JEFFCOTT Sarah" userId="S::sjeffcot@ed.ac.uk::afef0fac-1ce2-4f96-8c4d-f5c635c2e2c1" providerId="AD" clId="Web-{D6918936-3484-D25B-7EF8-EF276D7E6CC9}" dt="2020-05-28T15:41:25.783" v="8"/>
        <pc:sldMkLst>
          <pc:docMk/>
          <pc:sldMk cId="2330729391" sldId="662"/>
        </pc:sldMkLst>
      </pc:sldChg>
      <pc:sldChg chg="add">
        <pc:chgData name="JEFFCOTT Sarah" userId="S::sjeffcot@ed.ac.uk::afef0fac-1ce2-4f96-8c4d-f5c635c2e2c1" providerId="AD" clId="Web-{D6918936-3484-D25B-7EF8-EF276D7E6CC9}" dt="2020-05-28T15:41:25.814" v="9"/>
        <pc:sldMkLst>
          <pc:docMk/>
          <pc:sldMk cId="1502658614" sldId="663"/>
        </pc:sldMkLst>
      </pc:sldChg>
      <pc:sldChg chg="add">
        <pc:chgData name="JEFFCOTT Sarah" userId="S::sjeffcot@ed.ac.uk::afef0fac-1ce2-4f96-8c4d-f5c635c2e2c1" providerId="AD" clId="Web-{D6918936-3484-D25B-7EF8-EF276D7E6CC9}" dt="2020-05-28T15:41:25.845" v="10"/>
        <pc:sldMkLst>
          <pc:docMk/>
          <pc:sldMk cId="119462557" sldId="664"/>
        </pc:sldMkLst>
      </pc:sldChg>
      <pc:sldChg chg="add">
        <pc:chgData name="JEFFCOTT Sarah" userId="S::sjeffcot@ed.ac.uk::afef0fac-1ce2-4f96-8c4d-f5c635c2e2c1" providerId="AD" clId="Web-{D6918936-3484-D25B-7EF8-EF276D7E6CC9}" dt="2020-05-28T15:41:25.923" v="11"/>
        <pc:sldMkLst>
          <pc:docMk/>
          <pc:sldMk cId="879628824" sldId="665"/>
        </pc:sldMkLst>
      </pc:sldChg>
      <pc:sldChg chg="add">
        <pc:chgData name="JEFFCOTT Sarah" userId="S::sjeffcot@ed.ac.uk::afef0fac-1ce2-4f96-8c4d-f5c635c2e2c1" providerId="AD" clId="Web-{D6918936-3484-D25B-7EF8-EF276D7E6CC9}" dt="2020-05-28T15:41:25.955" v="12"/>
        <pc:sldMkLst>
          <pc:docMk/>
          <pc:sldMk cId="629428406" sldId="666"/>
        </pc:sldMkLst>
      </pc:sldChg>
      <pc:sldChg chg="add">
        <pc:chgData name="JEFFCOTT Sarah" userId="S::sjeffcot@ed.ac.uk::afef0fac-1ce2-4f96-8c4d-f5c635c2e2c1" providerId="AD" clId="Web-{D6918936-3484-D25B-7EF8-EF276D7E6CC9}" dt="2020-05-28T15:41:25.986" v="13"/>
        <pc:sldMkLst>
          <pc:docMk/>
          <pc:sldMk cId="126556329" sldId="667"/>
        </pc:sldMkLst>
      </pc:sldChg>
    </pc:docChg>
  </pc:docChgLst>
  <pc:docChgLst>
    <pc:chgData name="JEFFCOTT Sarah" userId="S::sjeffcot@ed.ac.uk::afef0fac-1ce2-4f96-8c4d-f5c635c2e2c1" providerId="AD" clId="Web-{306D73EE-B4C4-299F-9EF1-D59CB5F96A9C}"/>
    <pc:docChg chg="delSld modSld">
      <pc:chgData name="JEFFCOTT Sarah" userId="S::sjeffcot@ed.ac.uk::afef0fac-1ce2-4f96-8c4d-f5c635c2e2c1" providerId="AD" clId="Web-{306D73EE-B4C4-299F-9EF1-D59CB5F96A9C}" dt="2020-06-03T08:14:10.788" v="72"/>
      <pc:docMkLst>
        <pc:docMk/>
      </pc:docMkLst>
      <pc:sldChg chg="modSp">
        <pc:chgData name="JEFFCOTT Sarah" userId="S::sjeffcot@ed.ac.uk::afef0fac-1ce2-4f96-8c4d-f5c635c2e2c1" providerId="AD" clId="Web-{306D73EE-B4C4-299F-9EF1-D59CB5F96A9C}" dt="2020-06-03T08:13:58.459" v="69" actId="20577"/>
        <pc:sldMkLst>
          <pc:docMk/>
          <pc:sldMk cId="3573445320" sldId="505"/>
        </pc:sldMkLst>
        <pc:spChg chg="mod">
          <ac:chgData name="JEFFCOTT Sarah" userId="S::sjeffcot@ed.ac.uk::afef0fac-1ce2-4f96-8c4d-f5c635c2e2c1" providerId="AD" clId="Web-{306D73EE-B4C4-299F-9EF1-D59CB5F96A9C}" dt="2020-06-03T08:13:58.459" v="69" actId="20577"/>
          <ac:spMkLst>
            <pc:docMk/>
            <pc:sldMk cId="3573445320" sldId="505"/>
            <ac:spMk id="3" creationId="{00000000-0000-0000-0000-000000000000}"/>
          </ac:spMkLst>
        </pc:spChg>
      </pc:sldChg>
      <pc:sldChg chg="del">
        <pc:chgData name="JEFFCOTT Sarah" userId="S::sjeffcot@ed.ac.uk::afef0fac-1ce2-4f96-8c4d-f5c635c2e2c1" providerId="AD" clId="Web-{306D73EE-B4C4-299F-9EF1-D59CB5F96A9C}" dt="2020-06-03T08:11:48.068" v="11"/>
        <pc:sldMkLst>
          <pc:docMk/>
          <pc:sldMk cId="2369691070" sldId="654"/>
        </pc:sldMkLst>
      </pc:sldChg>
      <pc:sldChg chg="del">
        <pc:chgData name="JEFFCOTT Sarah" userId="S::sjeffcot@ed.ac.uk::afef0fac-1ce2-4f96-8c4d-f5c635c2e2c1" providerId="AD" clId="Web-{306D73EE-B4C4-299F-9EF1-D59CB5F96A9C}" dt="2020-06-03T08:11:48.068" v="12"/>
        <pc:sldMkLst>
          <pc:docMk/>
          <pc:sldMk cId="3561428122" sldId="655"/>
        </pc:sldMkLst>
      </pc:sldChg>
      <pc:sldChg chg="del">
        <pc:chgData name="JEFFCOTT Sarah" userId="S::sjeffcot@ed.ac.uk::afef0fac-1ce2-4f96-8c4d-f5c635c2e2c1" providerId="AD" clId="Web-{306D73EE-B4C4-299F-9EF1-D59CB5F96A9C}" dt="2020-06-03T08:11:48.068" v="13"/>
        <pc:sldMkLst>
          <pc:docMk/>
          <pc:sldMk cId="2334967059" sldId="656"/>
        </pc:sldMkLst>
      </pc:sldChg>
      <pc:sldChg chg="del">
        <pc:chgData name="JEFFCOTT Sarah" userId="S::sjeffcot@ed.ac.uk::afef0fac-1ce2-4f96-8c4d-f5c635c2e2c1" providerId="AD" clId="Web-{306D73EE-B4C4-299F-9EF1-D59CB5F96A9C}" dt="2020-06-03T08:11:48.068" v="14"/>
        <pc:sldMkLst>
          <pc:docMk/>
          <pc:sldMk cId="759962224" sldId="657"/>
        </pc:sldMkLst>
      </pc:sldChg>
      <pc:sldChg chg="del">
        <pc:chgData name="JEFFCOTT Sarah" userId="S::sjeffcot@ed.ac.uk::afef0fac-1ce2-4f96-8c4d-f5c635c2e2c1" providerId="AD" clId="Web-{306D73EE-B4C4-299F-9EF1-D59CB5F96A9C}" dt="2020-06-03T08:11:48.068" v="15"/>
        <pc:sldMkLst>
          <pc:docMk/>
          <pc:sldMk cId="3713316945" sldId="658"/>
        </pc:sldMkLst>
      </pc:sldChg>
      <pc:sldChg chg="del">
        <pc:chgData name="JEFFCOTT Sarah" userId="S::sjeffcot@ed.ac.uk::afef0fac-1ce2-4f96-8c4d-f5c635c2e2c1" providerId="AD" clId="Web-{306D73EE-B4C4-299F-9EF1-D59CB5F96A9C}" dt="2020-06-03T08:11:48.068" v="16"/>
        <pc:sldMkLst>
          <pc:docMk/>
          <pc:sldMk cId="2839734435" sldId="659"/>
        </pc:sldMkLst>
      </pc:sldChg>
      <pc:sldChg chg="del">
        <pc:chgData name="JEFFCOTT Sarah" userId="S::sjeffcot@ed.ac.uk::afef0fac-1ce2-4f96-8c4d-f5c635c2e2c1" providerId="AD" clId="Web-{306D73EE-B4C4-299F-9EF1-D59CB5F96A9C}" dt="2020-06-03T08:11:48.068" v="17"/>
        <pc:sldMkLst>
          <pc:docMk/>
          <pc:sldMk cId="4130918165" sldId="660"/>
        </pc:sldMkLst>
      </pc:sldChg>
      <pc:sldChg chg="del">
        <pc:chgData name="JEFFCOTT Sarah" userId="S::sjeffcot@ed.ac.uk::afef0fac-1ce2-4f96-8c4d-f5c635c2e2c1" providerId="AD" clId="Web-{306D73EE-B4C4-299F-9EF1-D59CB5F96A9C}" dt="2020-06-03T08:11:48.068" v="18"/>
        <pc:sldMkLst>
          <pc:docMk/>
          <pc:sldMk cId="3198186935" sldId="661"/>
        </pc:sldMkLst>
      </pc:sldChg>
      <pc:sldChg chg="del">
        <pc:chgData name="JEFFCOTT Sarah" userId="S::sjeffcot@ed.ac.uk::afef0fac-1ce2-4f96-8c4d-f5c635c2e2c1" providerId="AD" clId="Web-{306D73EE-B4C4-299F-9EF1-D59CB5F96A9C}" dt="2020-06-03T08:11:48.068" v="19"/>
        <pc:sldMkLst>
          <pc:docMk/>
          <pc:sldMk cId="2330729391" sldId="662"/>
        </pc:sldMkLst>
      </pc:sldChg>
      <pc:sldChg chg="del">
        <pc:chgData name="JEFFCOTT Sarah" userId="S::sjeffcot@ed.ac.uk::afef0fac-1ce2-4f96-8c4d-f5c635c2e2c1" providerId="AD" clId="Web-{306D73EE-B4C4-299F-9EF1-D59CB5F96A9C}" dt="2020-06-03T08:11:48.068" v="20"/>
        <pc:sldMkLst>
          <pc:docMk/>
          <pc:sldMk cId="1502658614" sldId="663"/>
        </pc:sldMkLst>
      </pc:sldChg>
      <pc:sldChg chg="del">
        <pc:chgData name="JEFFCOTT Sarah" userId="S::sjeffcot@ed.ac.uk::afef0fac-1ce2-4f96-8c4d-f5c635c2e2c1" providerId="AD" clId="Web-{306D73EE-B4C4-299F-9EF1-D59CB5F96A9C}" dt="2020-06-03T08:11:48.068" v="21"/>
        <pc:sldMkLst>
          <pc:docMk/>
          <pc:sldMk cId="119462557" sldId="664"/>
        </pc:sldMkLst>
      </pc:sldChg>
      <pc:sldChg chg="del">
        <pc:chgData name="JEFFCOTT Sarah" userId="S::sjeffcot@ed.ac.uk::afef0fac-1ce2-4f96-8c4d-f5c635c2e2c1" providerId="AD" clId="Web-{306D73EE-B4C4-299F-9EF1-D59CB5F96A9C}" dt="2020-06-03T08:11:48.083" v="22"/>
        <pc:sldMkLst>
          <pc:docMk/>
          <pc:sldMk cId="879628824" sldId="665"/>
        </pc:sldMkLst>
      </pc:sldChg>
      <pc:sldChg chg="del">
        <pc:chgData name="JEFFCOTT Sarah" userId="S::sjeffcot@ed.ac.uk::afef0fac-1ce2-4f96-8c4d-f5c635c2e2c1" providerId="AD" clId="Web-{306D73EE-B4C4-299F-9EF1-D59CB5F96A9C}" dt="2020-06-03T08:11:48.083" v="23"/>
        <pc:sldMkLst>
          <pc:docMk/>
          <pc:sldMk cId="629428406" sldId="666"/>
        </pc:sldMkLst>
      </pc:sldChg>
      <pc:sldChg chg="del">
        <pc:chgData name="JEFFCOTT Sarah" userId="S::sjeffcot@ed.ac.uk::afef0fac-1ce2-4f96-8c4d-f5c635c2e2c1" providerId="AD" clId="Web-{306D73EE-B4C4-299F-9EF1-D59CB5F96A9C}" dt="2020-06-03T08:11:48.083" v="24"/>
        <pc:sldMkLst>
          <pc:docMk/>
          <pc:sldMk cId="126556329" sldId="667"/>
        </pc:sldMkLst>
      </pc:sldChg>
      <pc:sldChg chg="del">
        <pc:chgData name="JEFFCOTT Sarah" userId="S::sjeffcot@ed.ac.uk::afef0fac-1ce2-4f96-8c4d-f5c635c2e2c1" providerId="AD" clId="Web-{306D73EE-B4C4-299F-9EF1-D59CB5F96A9C}" dt="2020-06-03T08:12:14.865" v="25"/>
        <pc:sldMkLst>
          <pc:docMk/>
          <pc:sldMk cId="1732113577" sldId="668"/>
        </pc:sldMkLst>
      </pc:sldChg>
      <pc:sldChg chg="del">
        <pc:chgData name="JEFFCOTT Sarah" userId="S::sjeffcot@ed.ac.uk::afef0fac-1ce2-4f96-8c4d-f5c635c2e2c1" providerId="AD" clId="Web-{306D73EE-B4C4-299F-9EF1-D59CB5F96A9C}" dt="2020-06-03T08:12:14.865" v="26"/>
        <pc:sldMkLst>
          <pc:docMk/>
          <pc:sldMk cId="2253769400" sldId="669"/>
        </pc:sldMkLst>
      </pc:sldChg>
      <pc:sldChg chg="del">
        <pc:chgData name="JEFFCOTT Sarah" userId="S::sjeffcot@ed.ac.uk::afef0fac-1ce2-4f96-8c4d-f5c635c2e2c1" providerId="AD" clId="Web-{306D73EE-B4C4-299F-9EF1-D59CB5F96A9C}" dt="2020-06-03T08:12:14.865" v="27"/>
        <pc:sldMkLst>
          <pc:docMk/>
          <pc:sldMk cId="1524846619" sldId="670"/>
        </pc:sldMkLst>
      </pc:sldChg>
      <pc:sldChg chg="del">
        <pc:chgData name="JEFFCOTT Sarah" userId="S::sjeffcot@ed.ac.uk::afef0fac-1ce2-4f96-8c4d-f5c635c2e2c1" providerId="AD" clId="Web-{306D73EE-B4C4-299F-9EF1-D59CB5F96A9C}" dt="2020-06-03T08:12:14.865" v="28"/>
        <pc:sldMkLst>
          <pc:docMk/>
          <pc:sldMk cId="3303102935" sldId="671"/>
        </pc:sldMkLst>
      </pc:sldChg>
      <pc:sldChg chg="del">
        <pc:chgData name="JEFFCOTT Sarah" userId="S::sjeffcot@ed.ac.uk::afef0fac-1ce2-4f96-8c4d-f5c635c2e2c1" providerId="AD" clId="Web-{306D73EE-B4C4-299F-9EF1-D59CB5F96A9C}" dt="2020-06-03T08:12:14.865" v="29"/>
        <pc:sldMkLst>
          <pc:docMk/>
          <pc:sldMk cId="3943375770" sldId="672"/>
        </pc:sldMkLst>
      </pc:sldChg>
      <pc:sldChg chg="del">
        <pc:chgData name="JEFFCOTT Sarah" userId="S::sjeffcot@ed.ac.uk::afef0fac-1ce2-4f96-8c4d-f5c635c2e2c1" providerId="AD" clId="Web-{306D73EE-B4C4-299F-9EF1-D59CB5F96A9C}" dt="2020-06-03T08:12:14.880" v="30"/>
        <pc:sldMkLst>
          <pc:docMk/>
          <pc:sldMk cId="1539446357" sldId="673"/>
        </pc:sldMkLst>
      </pc:sldChg>
      <pc:sldChg chg="del">
        <pc:chgData name="JEFFCOTT Sarah" userId="S::sjeffcot@ed.ac.uk::afef0fac-1ce2-4f96-8c4d-f5c635c2e2c1" providerId="AD" clId="Web-{306D73EE-B4C4-299F-9EF1-D59CB5F96A9C}" dt="2020-06-03T08:12:14.880" v="31"/>
        <pc:sldMkLst>
          <pc:docMk/>
          <pc:sldMk cId="3125125776" sldId="674"/>
        </pc:sldMkLst>
      </pc:sldChg>
      <pc:sldChg chg="del">
        <pc:chgData name="JEFFCOTT Sarah" userId="S::sjeffcot@ed.ac.uk::afef0fac-1ce2-4f96-8c4d-f5c635c2e2c1" providerId="AD" clId="Web-{306D73EE-B4C4-299F-9EF1-D59CB5F96A9C}" dt="2020-06-03T08:12:14.880" v="32"/>
        <pc:sldMkLst>
          <pc:docMk/>
          <pc:sldMk cId="945672408" sldId="675"/>
        </pc:sldMkLst>
      </pc:sldChg>
      <pc:sldChg chg="del">
        <pc:chgData name="JEFFCOTT Sarah" userId="S::sjeffcot@ed.ac.uk::afef0fac-1ce2-4f96-8c4d-f5c635c2e2c1" providerId="AD" clId="Web-{306D73EE-B4C4-299F-9EF1-D59CB5F96A9C}" dt="2020-06-03T08:12:14.880" v="33"/>
        <pc:sldMkLst>
          <pc:docMk/>
          <pc:sldMk cId="1577186191" sldId="676"/>
        </pc:sldMkLst>
      </pc:sldChg>
      <pc:sldChg chg="del">
        <pc:chgData name="JEFFCOTT Sarah" userId="S::sjeffcot@ed.ac.uk::afef0fac-1ce2-4f96-8c4d-f5c635c2e2c1" providerId="AD" clId="Web-{306D73EE-B4C4-299F-9EF1-D59CB5F96A9C}" dt="2020-06-03T08:12:14.880" v="34"/>
        <pc:sldMkLst>
          <pc:docMk/>
          <pc:sldMk cId="2879466293" sldId="677"/>
        </pc:sldMkLst>
      </pc:sldChg>
      <pc:sldChg chg="del">
        <pc:chgData name="JEFFCOTT Sarah" userId="S::sjeffcot@ed.ac.uk::afef0fac-1ce2-4f96-8c4d-f5c635c2e2c1" providerId="AD" clId="Web-{306D73EE-B4C4-299F-9EF1-D59CB5F96A9C}" dt="2020-06-03T08:12:14.880" v="35"/>
        <pc:sldMkLst>
          <pc:docMk/>
          <pc:sldMk cId="3811733839" sldId="678"/>
        </pc:sldMkLst>
      </pc:sldChg>
      <pc:sldChg chg="del">
        <pc:chgData name="JEFFCOTT Sarah" userId="S::sjeffcot@ed.ac.uk::afef0fac-1ce2-4f96-8c4d-f5c635c2e2c1" providerId="AD" clId="Web-{306D73EE-B4C4-299F-9EF1-D59CB5F96A9C}" dt="2020-06-03T08:12:14.880" v="36"/>
        <pc:sldMkLst>
          <pc:docMk/>
          <pc:sldMk cId="1436633857" sldId="679"/>
        </pc:sldMkLst>
      </pc:sldChg>
      <pc:sldChg chg="del">
        <pc:chgData name="JEFFCOTT Sarah" userId="S::sjeffcot@ed.ac.uk::afef0fac-1ce2-4f96-8c4d-f5c635c2e2c1" providerId="AD" clId="Web-{306D73EE-B4C4-299F-9EF1-D59CB5F96A9C}" dt="2020-06-03T08:12:14.880" v="37"/>
        <pc:sldMkLst>
          <pc:docMk/>
          <pc:sldMk cId="2888494674" sldId="680"/>
        </pc:sldMkLst>
      </pc:sldChg>
      <pc:sldChg chg="del">
        <pc:chgData name="JEFFCOTT Sarah" userId="S::sjeffcot@ed.ac.uk::afef0fac-1ce2-4f96-8c4d-f5c635c2e2c1" providerId="AD" clId="Web-{306D73EE-B4C4-299F-9EF1-D59CB5F96A9C}" dt="2020-06-03T08:12:14.880" v="38"/>
        <pc:sldMkLst>
          <pc:docMk/>
          <pc:sldMk cId="73128741" sldId="681"/>
        </pc:sldMkLst>
      </pc:sldChg>
      <pc:sldChg chg="del">
        <pc:chgData name="JEFFCOTT Sarah" userId="S::sjeffcot@ed.ac.uk::afef0fac-1ce2-4f96-8c4d-f5c635c2e2c1" providerId="AD" clId="Web-{306D73EE-B4C4-299F-9EF1-D59CB5F96A9C}" dt="2020-06-03T08:12:14.880" v="39"/>
        <pc:sldMkLst>
          <pc:docMk/>
          <pc:sldMk cId="2942691158" sldId="682"/>
        </pc:sldMkLst>
      </pc:sldChg>
      <pc:sldChg chg="del">
        <pc:chgData name="JEFFCOTT Sarah" userId="S::sjeffcot@ed.ac.uk::afef0fac-1ce2-4f96-8c4d-f5c635c2e2c1" providerId="AD" clId="Web-{306D73EE-B4C4-299F-9EF1-D59CB5F96A9C}" dt="2020-06-03T08:12:14.880" v="40"/>
        <pc:sldMkLst>
          <pc:docMk/>
          <pc:sldMk cId="1141750849" sldId="683"/>
        </pc:sldMkLst>
      </pc:sldChg>
      <pc:sldChg chg="del">
        <pc:chgData name="JEFFCOTT Sarah" userId="S::sjeffcot@ed.ac.uk::afef0fac-1ce2-4f96-8c4d-f5c635c2e2c1" providerId="AD" clId="Web-{306D73EE-B4C4-299F-9EF1-D59CB5F96A9C}" dt="2020-06-03T08:12:14.880" v="41"/>
        <pc:sldMkLst>
          <pc:docMk/>
          <pc:sldMk cId="3175446884" sldId="684"/>
        </pc:sldMkLst>
      </pc:sldChg>
      <pc:sldChg chg="del">
        <pc:chgData name="JEFFCOTT Sarah" userId="S::sjeffcot@ed.ac.uk::afef0fac-1ce2-4f96-8c4d-f5c635c2e2c1" providerId="AD" clId="Web-{306D73EE-B4C4-299F-9EF1-D59CB5F96A9C}" dt="2020-06-03T08:12:14.880" v="42"/>
        <pc:sldMkLst>
          <pc:docMk/>
          <pc:sldMk cId="2684776687" sldId="685"/>
        </pc:sldMkLst>
      </pc:sldChg>
      <pc:sldChg chg="del">
        <pc:chgData name="JEFFCOTT Sarah" userId="S::sjeffcot@ed.ac.uk::afef0fac-1ce2-4f96-8c4d-f5c635c2e2c1" providerId="AD" clId="Web-{306D73EE-B4C4-299F-9EF1-D59CB5F96A9C}" dt="2020-06-03T08:12:14.896" v="43"/>
        <pc:sldMkLst>
          <pc:docMk/>
          <pc:sldMk cId="946992501" sldId="686"/>
        </pc:sldMkLst>
      </pc:sldChg>
      <pc:sldChg chg="del">
        <pc:chgData name="JEFFCOTT Sarah" userId="S::sjeffcot@ed.ac.uk::afef0fac-1ce2-4f96-8c4d-f5c635c2e2c1" providerId="AD" clId="Web-{306D73EE-B4C4-299F-9EF1-D59CB5F96A9C}" dt="2020-06-03T08:12:14.896" v="44"/>
        <pc:sldMkLst>
          <pc:docMk/>
          <pc:sldMk cId="3568612028" sldId="687"/>
        </pc:sldMkLst>
      </pc:sldChg>
      <pc:sldChg chg="del">
        <pc:chgData name="JEFFCOTT Sarah" userId="S::sjeffcot@ed.ac.uk::afef0fac-1ce2-4f96-8c4d-f5c635c2e2c1" providerId="AD" clId="Web-{306D73EE-B4C4-299F-9EF1-D59CB5F96A9C}" dt="2020-06-03T08:12:14.896" v="45"/>
        <pc:sldMkLst>
          <pc:docMk/>
          <pc:sldMk cId="948677019" sldId="688"/>
        </pc:sldMkLst>
      </pc:sldChg>
      <pc:sldChg chg="del">
        <pc:chgData name="JEFFCOTT Sarah" userId="S::sjeffcot@ed.ac.uk::afef0fac-1ce2-4f96-8c4d-f5c635c2e2c1" providerId="AD" clId="Web-{306D73EE-B4C4-299F-9EF1-D59CB5F96A9C}" dt="2020-06-03T08:12:14.896" v="46"/>
        <pc:sldMkLst>
          <pc:docMk/>
          <pc:sldMk cId="2655600151" sldId="689"/>
        </pc:sldMkLst>
      </pc:sldChg>
      <pc:sldChg chg="del">
        <pc:chgData name="JEFFCOTT Sarah" userId="S::sjeffcot@ed.ac.uk::afef0fac-1ce2-4f96-8c4d-f5c635c2e2c1" providerId="AD" clId="Web-{306D73EE-B4C4-299F-9EF1-D59CB5F96A9C}" dt="2020-06-03T08:12:14.896" v="47"/>
        <pc:sldMkLst>
          <pc:docMk/>
          <pc:sldMk cId="3984905472" sldId="690"/>
        </pc:sldMkLst>
      </pc:sldChg>
      <pc:sldChg chg="del">
        <pc:chgData name="JEFFCOTT Sarah" userId="S::sjeffcot@ed.ac.uk::afef0fac-1ce2-4f96-8c4d-f5c635c2e2c1" providerId="AD" clId="Web-{306D73EE-B4C4-299F-9EF1-D59CB5F96A9C}" dt="2020-06-03T08:12:14.896" v="48"/>
        <pc:sldMkLst>
          <pc:docMk/>
          <pc:sldMk cId="3730343336" sldId="691"/>
        </pc:sldMkLst>
      </pc:sldChg>
      <pc:sldChg chg="del">
        <pc:chgData name="JEFFCOTT Sarah" userId="S::sjeffcot@ed.ac.uk::afef0fac-1ce2-4f96-8c4d-f5c635c2e2c1" providerId="AD" clId="Web-{306D73EE-B4C4-299F-9EF1-D59CB5F96A9C}" dt="2020-06-03T08:12:14.896" v="49"/>
        <pc:sldMkLst>
          <pc:docMk/>
          <pc:sldMk cId="4235459854" sldId="692"/>
        </pc:sldMkLst>
      </pc:sldChg>
      <pc:sldChg chg="del">
        <pc:chgData name="JEFFCOTT Sarah" userId="S::sjeffcot@ed.ac.uk::afef0fac-1ce2-4f96-8c4d-f5c635c2e2c1" providerId="AD" clId="Web-{306D73EE-B4C4-299F-9EF1-D59CB5F96A9C}" dt="2020-06-03T08:12:14.896" v="50"/>
        <pc:sldMkLst>
          <pc:docMk/>
          <pc:sldMk cId="3471386841" sldId="693"/>
        </pc:sldMkLst>
      </pc:sldChg>
      <pc:sldChg chg="modSp">
        <pc:chgData name="JEFFCOTT Sarah" userId="S::sjeffcot@ed.ac.uk::afef0fac-1ce2-4f96-8c4d-f5c635c2e2c1" providerId="AD" clId="Web-{306D73EE-B4C4-299F-9EF1-D59CB5F96A9C}" dt="2020-06-03T08:10:28.067" v="2" actId="14100"/>
        <pc:sldMkLst>
          <pc:docMk/>
          <pc:sldMk cId="374154035" sldId="722"/>
        </pc:sldMkLst>
        <pc:spChg chg="mod">
          <ac:chgData name="JEFFCOTT Sarah" userId="S::sjeffcot@ed.ac.uk::afef0fac-1ce2-4f96-8c4d-f5c635c2e2c1" providerId="AD" clId="Web-{306D73EE-B4C4-299F-9EF1-D59CB5F96A9C}" dt="2020-06-03T08:10:28.067" v="2" actId="14100"/>
          <ac:spMkLst>
            <pc:docMk/>
            <pc:sldMk cId="374154035" sldId="722"/>
            <ac:spMk id="2" creationId="{00000000-0000-0000-0000-000000000000}"/>
          </ac:spMkLst>
        </pc:spChg>
      </pc:sldChg>
      <pc:sldChg chg="modSp">
        <pc:chgData name="JEFFCOTT Sarah" userId="S::sjeffcot@ed.ac.uk::afef0fac-1ce2-4f96-8c4d-f5c635c2e2c1" providerId="AD" clId="Web-{306D73EE-B4C4-299F-9EF1-D59CB5F96A9C}" dt="2020-06-03T08:10:49.520" v="8" actId="14100"/>
        <pc:sldMkLst>
          <pc:docMk/>
          <pc:sldMk cId="1158232383" sldId="724"/>
        </pc:sldMkLst>
        <pc:spChg chg="mod">
          <ac:chgData name="JEFFCOTT Sarah" userId="S::sjeffcot@ed.ac.uk::afef0fac-1ce2-4f96-8c4d-f5c635c2e2c1" providerId="AD" clId="Web-{306D73EE-B4C4-299F-9EF1-D59CB5F96A9C}" dt="2020-06-03T08:10:49.520" v="8" actId="14100"/>
          <ac:spMkLst>
            <pc:docMk/>
            <pc:sldMk cId="1158232383" sldId="724"/>
            <ac:spMk id="2" creationId="{00000000-0000-0000-0000-000000000000}"/>
          </ac:spMkLst>
        </pc:spChg>
      </pc:sldChg>
      <pc:sldChg chg="delSp">
        <pc:chgData name="JEFFCOTT Sarah" userId="S::sjeffcot@ed.ac.uk::afef0fac-1ce2-4f96-8c4d-f5c635c2e2c1" providerId="AD" clId="Web-{306D73EE-B4C4-299F-9EF1-D59CB5F96A9C}" dt="2020-06-03T08:11:31.193" v="10"/>
        <pc:sldMkLst>
          <pc:docMk/>
          <pc:sldMk cId="3404370483" sldId="727"/>
        </pc:sldMkLst>
        <pc:spChg chg="del">
          <ac:chgData name="JEFFCOTT Sarah" userId="S::sjeffcot@ed.ac.uk::afef0fac-1ce2-4f96-8c4d-f5c635c2e2c1" providerId="AD" clId="Web-{306D73EE-B4C4-299F-9EF1-D59CB5F96A9C}" dt="2020-06-03T08:11:31.193" v="10"/>
          <ac:spMkLst>
            <pc:docMk/>
            <pc:sldMk cId="3404370483" sldId="727"/>
            <ac:spMk id="3" creationId="{00000000-0000-0000-0000-000000000000}"/>
          </ac:spMkLst>
        </pc:spChg>
      </pc:sldChg>
      <pc:sldChg chg="delSp">
        <pc:chgData name="JEFFCOTT Sarah" userId="S::sjeffcot@ed.ac.uk::afef0fac-1ce2-4f96-8c4d-f5c635c2e2c1" providerId="AD" clId="Web-{306D73EE-B4C4-299F-9EF1-D59CB5F96A9C}" dt="2020-06-03T08:11:25.317" v="9"/>
        <pc:sldMkLst>
          <pc:docMk/>
          <pc:sldMk cId="2460429918" sldId="731"/>
        </pc:sldMkLst>
        <pc:spChg chg="del">
          <ac:chgData name="JEFFCOTT Sarah" userId="S::sjeffcot@ed.ac.uk::afef0fac-1ce2-4f96-8c4d-f5c635c2e2c1" providerId="AD" clId="Web-{306D73EE-B4C4-299F-9EF1-D59CB5F96A9C}" dt="2020-06-03T08:11:25.317" v="9"/>
          <ac:spMkLst>
            <pc:docMk/>
            <pc:sldMk cId="2460429918" sldId="731"/>
            <ac:spMk id="3" creationId="{00000000-0000-0000-0000-000000000000}"/>
          </ac:spMkLst>
        </pc:spChg>
      </pc:sldChg>
      <pc:sldChg chg="delSp">
        <pc:chgData name="JEFFCOTT Sarah" userId="S::sjeffcot@ed.ac.uk::afef0fac-1ce2-4f96-8c4d-f5c635c2e2c1" providerId="AD" clId="Web-{306D73EE-B4C4-299F-9EF1-D59CB5F96A9C}" dt="2020-06-03T08:14:10.788" v="72"/>
        <pc:sldMkLst>
          <pc:docMk/>
          <pc:sldMk cId="3595998430" sldId="734"/>
        </pc:sldMkLst>
        <pc:spChg chg="del">
          <ac:chgData name="JEFFCOTT Sarah" userId="S::sjeffcot@ed.ac.uk::afef0fac-1ce2-4f96-8c4d-f5c635c2e2c1" providerId="AD" clId="Web-{306D73EE-B4C4-299F-9EF1-D59CB5F96A9C}" dt="2020-06-03T08:14:10.788" v="72"/>
          <ac:spMkLst>
            <pc:docMk/>
            <pc:sldMk cId="3595998430" sldId="734"/>
            <ac:spMk id="3" creationId="{00000000-0000-0000-0000-000000000000}"/>
          </ac:spMkLst>
        </pc:spChg>
      </pc:sldChg>
    </pc:docChg>
  </pc:docChgLst>
  <pc:docChgLst>
    <pc:chgData name="Sarah Jeffcott" userId="afef0fac-1ce2-4f96-8c4d-f5c635c2e2c1" providerId="ADAL" clId="{AF2C3229-655D-A545-99D7-7604E5A6B7BA}"/>
    <pc:docChg chg="undo custSel addSld delSld modSld modMainMaster modNotesMaster modHandout">
      <pc:chgData name="Sarah Jeffcott" userId="afef0fac-1ce2-4f96-8c4d-f5c635c2e2c1" providerId="ADAL" clId="{AF2C3229-655D-A545-99D7-7604E5A6B7BA}" dt="2020-06-02T09:47:17.022" v="272" actId="2696"/>
      <pc:docMkLst>
        <pc:docMk/>
      </pc:docMkLst>
      <pc:sldChg chg="modSp">
        <pc:chgData name="Sarah Jeffcott" userId="afef0fac-1ce2-4f96-8c4d-f5c635c2e2c1" providerId="ADAL" clId="{AF2C3229-655D-A545-99D7-7604E5A6B7BA}" dt="2020-06-02T09:23:59.971" v="233" actId="20577"/>
        <pc:sldMkLst>
          <pc:docMk/>
          <pc:sldMk cId="3573445320" sldId="505"/>
        </pc:sldMkLst>
        <pc:spChg chg="mod">
          <ac:chgData name="Sarah Jeffcott" userId="afef0fac-1ce2-4f96-8c4d-f5c635c2e2c1" providerId="ADAL" clId="{AF2C3229-655D-A545-99D7-7604E5A6B7BA}" dt="2020-06-02T09:23:59.971" v="233" actId="20577"/>
          <ac:spMkLst>
            <pc:docMk/>
            <pc:sldMk cId="3573445320" sldId="505"/>
            <ac:spMk id="3" creationId="{00000000-0000-0000-0000-000000000000}"/>
          </ac:spMkLst>
        </pc:spChg>
      </pc:sldChg>
      <pc:sldChg chg="modSp">
        <pc:chgData name="Sarah Jeffcott" userId="afef0fac-1ce2-4f96-8c4d-f5c635c2e2c1" providerId="ADAL" clId="{AF2C3229-655D-A545-99D7-7604E5A6B7BA}" dt="2020-06-02T09:23:20.740" v="231" actId="20577"/>
        <pc:sldMkLst>
          <pc:docMk/>
          <pc:sldMk cId="2648459806" sldId="532"/>
        </pc:sldMkLst>
        <pc:spChg chg="mod">
          <ac:chgData name="Sarah Jeffcott" userId="afef0fac-1ce2-4f96-8c4d-f5c635c2e2c1" providerId="ADAL" clId="{AF2C3229-655D-A545-99D7-7604E5A6B7BA}" dt="2020-06-02T09:23:20.740" v="231" actId="20577"/>
          <ac:spMkLst>
            <pc:docMk/>
            <pc:sldMk cId="2648459806" sldId="532"/>
            <ac:spMk id="3" creationId="{00000000-0000-0000-0000-000000000000}"/>
          </ac:spMkLst>
        </pc:spChg>
      </pc:sldChg>
      <pc:sldChg chg="modSp del">
        <pc:chgData name="Sarah Jeffcott" userId="afef0fac-1ce2-4f96-8c4d-f5c635c2e2c1" providerId="ADAL" clId="{AF2C3229-655D-A545-99D7-7604E5A6B7BA}" dt="2020-06-02T09:18:03.813" v="201" actId="2696"/>
        <pc:sldMkLst>
          <pc:docMk/>
          <pc:sldMk cId="676544961" sldId="604"/>
        </pc:sldMkLst>
        <pc:spChg chg="mod">
          <ac:chgData name="Sarah Jeffcott" userId="afef0fac-1ce2-4f96-8c4d-f5c635c2e2c1" providerId="ADAL" clId="{AF2C3229-655D-A545-99D7-7604E5A6B7BA}" dt="2020-06-02T09:15:37.066" v="196"/>
          <ac:spMkLst>
            <pc:docMk/>
            <pc:sldMk cId="676544961" sldId="604"/>
            <ac:spMk id="2" creationId="{00000000-0000-0000-0000-000000000000}"/>
          </ac:spMkLst>
        </pc:spChg>
        <pc:spChg chg="mod">
          <ac:chgData name="Sarah Jeffcott" userId="afef0fac-1ce2-4f96-8c4d-f5c635c2e2c1" providerId="ADAL" clId="{AF2C3229-655D-A545-99D7-7604E5A6B7BA}" dt="2020-06-02T09:15:28.736" v="195"/>
          <ac:spMkLst>
            <pc:docMk/>
            <pc:sldMk cId="676544961" sldId="604"/>
            <ac:spMk id="3" creationId="{00000000-0000-0000-0000-000000000000}"/>
          </ac:spMkLst>
        </pc:spChg>
        <pc:spChg chg="mod">
          <ac:chgData name="Sarah Jeffcott" userId="afef0fac-1ce2-4f96-8c4d-f5c635c2e2c1" providerId="ADAL" clId="{AF2C3229-655D-A545-99D7-7604E5A6B7BA}" dt="2020-06-02T09:15:37.066" v="196"/>
          <ac:spMkLst>
            <pc:docMk/>
            <pc:sldMk cId="676544961" sldId="604"/>
            <ac:spMk id="4" creationId="{00000000-0000-0000-0000-000000000000}"/>
          </ac:spMkLst>
        </pc:spChg>
        <pc:spChg chg="mod">
          <ac:chgData name="Sarah Jeffcott" userId="afef0fac-1ce2-4f96-8c4d-f5c635c2e2c1" providerId="ADAL" clId="{AF2C3229-655D-A545-99D7-7604E5A6B7BA}" dt="2020-06-02T09:15:37.066" v="196"/>
          <ac:spMkLst>
            <pc:docMk/>
            <pc:sldMk cId="676544961" sldId="604"/>
            <ac:spMk id="6" creationId="{00000000-0000-0000-0000-000000000000}"/>
          </ac:spMkLst>
        </pc:spChg>
        <pc:spChg chg="mod">
          <ac:chgData name="Sarah Jeffcott" userId="afef0fac-1ce2-4f96-8c4d-f5c635c2e2c1" providerId="ADAL" clId="{AF2C3229-655D-A545-99D7-7604E5A6B7BA}" dt="2020-06-02T09:15:28.736" v="195"/>
          <ac:spMkLst>
            <pc:docMk/>
            <pc:sldMk cId="676544961" sldId="604"/>
            <ac:spMk id="7" creationId="{3FC682FF-6C18-4A15-ABD4-4E28D022B476}"/>
          </ac:spMkLst>
        </pc:spChg>
      </pc:sldChg>
      <pc:sldChg chg="add">
        <pc:chgData name="Sarah Jeffcott" userId="afef0fac-1ce2-4f96-8c4d-f5c635c2e2c1" providerId="ADAL" clId="{AF2C3229-655D-A545-99D7-7604E5A6B7BA}" dt="2020-06-02T09:47:10.239" v="271"/>
        <pc:sldMkLst>
          <pc:docMk/>
          <pc:sldMk cId="1708559849" sldId="649"/>
        </pc:sldMkLst>
      </pc:sldChg>
      <pc:sldChg chg="modSp del">
        <pc:chgData name="Sarah Jeffcott" userId="afef0fac-1ce2-4f96-8c4d-f5c635c2e2c1" providerId="ADAL" clId="{AF2C3229-655D-A545-99D7-7604E5A6B7BA}" dt="2020-06-02T09:46:58.739" v="270" actId="2696"/>
        <pc:sldMkLst>
          <pc:docMk/>
          <pc:sldMk cId="3899960927" sldId="649"/>
        </pc:sldMkLst>
        <pc:spChg chg="mod">
          <ac:chgData name="Sarah Jeffcott" userId="afef0fac-1ce2-4f96-8c4d-f5c635c2e2c1" providerId="ADAL" clId="{AF2C3229-655D-A545-99D7-7604E5A6B7BA}" dt="2020-06-02T09:15:28.736" v="195"/>
          <ac:spMkLst>
            <pc:docMk/>
            <pc:sldMk cId="3899960927" sldId="649"/>
            <ac:spMk id="2" creationId="{00000000-0000-0000-0000-000000000000}"/>
          </ac:spMkLst>
        </pc:spChg>
        <pc:spChg chg="mod">
          <ac:chgData name="Sarah Jeffcott" userId="afef0fac-1ce2-4f96-8c4d-f5c635c2e2c1" providerId="ADAL" clId="{AF2C3229-655D-A545-99D7-7604E5A6B7BA}" dt="2020-06-02T09:15:37.066" v="196"/>
          <ac:spMkLst>
            <pc:docMk/>
            <pc:sldMk cId="3899960927" sldId="649"/>
            <ac:spMk id="5" creationId="{00000000-0000-0000-0000-000000000000}"/>
          </ac:spMkLst>
        </pc:spChg>
        <pc:spChg chg="mod">
          <ac:chgData name="Sarah Jeffcott" userId="afef0fac-1ce2-4f96-8c4d-f5c635c2e2c1" providerId="ADAL" clId="{AF2C3229-655D-A545-99D7-7604E5A6B7BA}" dt="2020-06-02T09:12:30.330" v="193"/>
          <ac:spMkLst>
            <pc:docMk/>
            <pc:sldMk cId="3899960927" sldId="649"/>
            <ac:spMk id="8" creationId="{00000000-0000-0000-0000-000000000000}"/>
          </ac:spMkLst>
        </pc:spChg>
      </pc:sldChg>
      <pc:sldChg chg="modSp modNotes">
        <pc:chgData name="Sarah Jeffcott" userId="afef0fac-1ce2-4f96-8c4d-f5c635c2e2c1" providerId="ADAL" clId="{AF2C3229-655D-A545-99D7-7604E5A6B7BA}" dt="2020-06-02T09:15:37.066" v="196"/>
        <pc:sldMkLst>
          <pc:docMk/>
          <pc:sldMk cId="1016807816" sldId="650"/>
        </pc:sldMkLst>
        <pc:spChg chg="mod">
          <ac:chgData name="Sarah Jeffcott" userId="afef0fac-1ce2-4f96-8c4d-f5c635c2e2c1" providerId="ADAL" clId="{AF2C3229-655D-A545-99D7-7604E5A6B7BA}" dt="2020-06-02T09:15:37.066" v="196"/>
          <ac:spMkLst>
            <pc:docMk/>
            <pc:sldMk cId="1016807816" sldId="650"/>
            <ac:spMk id="3" creationId="{00000000-0000-0000-0000-000000000000}"/>
          </ac:spMkLst>
        </pc:spChg>
        <pc:spChg chg="mod">
          <ac:chgData name="Sarah Jeffcott" userId="afef0fac-1ce2-4f96-8c4d-f5c635c2e2c1" providerId="ADAL" clId="{AF2C3229-655D-A545-99D7-7604E5A6B7BA}" dt="2020-06-02T09:15:37.066" v="196"/>
          <ac:spMkLst>
            <pc:docMk/>
            <pc:sldMk cId="1016807816" sldId="650"/>
            <ac:spMk id="4" creationId="{00000000-0000-0000-0000-000000000000}"/>
          </ac:spMkLst>
        </pc:spChg>
        <pc:spChg chg="mod">
          <ac:chgData name="Sarah Jeffcott" userId="afef0fac-1ce2-4f96-8c4d-f5c635c2e2c1" providerId="ADAL" clId="{AF2C3229-655D-A545-99D7-7604E5A6B7BA}" dt="2020-06-02T09:15:37.066" v="196"/>
          <ac:spMkLst>
            <pc:docMk/>
            <pc:sldMk cId="1016807816" sldId="650"/>
            <ac:spMk id="21" creationId="{00000000-0000-0000-0000-000000000000}"/>
          </ac:spMkLst>
        </pc:spChg>
        <pc:spChg chg="mod">
          <ac:chgData name="Sarah Jeffcott" userId="afef0fac-1ce2-4f96-8c4d-f5c635c2e2c1" providerId="ADAL" clId="{AF2C3229-655D-A545-99D7-7604E5A6B7BA}" dt="2020-06-02T09:15:28.736" v="195"/>
          <ac:spMkLst>
            <pc:docMk/>
            <pc:sldMk cId="1016807816" sldId="650"/>
            <ac:spMk id="34825" creationId="{00000000-0000-0000-0000-000000000000}"/>
          </ac:spMkLst>
        </pc:spChg>
        <pc:spChg chg="mod">
          <ac:chgData name="Sarah Jeffcott" userId="afef0fac-1ce2-4f96-8c4d-f5c635c2e2c1" providerId="ADAL" clId="{AF2C3229-655D-A545-99D7-7604E5A6B7BA}" dt="2020-06-02T09:15:28.736" v="195"/>
          <ac:spMkLst>
            <pc:docMk/>
            <pc:sldMk cId="1016807816" sldId="650"/>
            <ac:spMk id="34826" creationId="{00000000-0000-0000-0000-000000000000}"/>
          </ac:spMkLst>
        </pc:spChg>
      </pc:sldChg>
      <pc:sldChg chg="modSp modNotes">
        <pc:chgData name="Sarah Jeffcott" userId="afef0fac-1ce2-4f96-8c4d-f5c635c2e2c1" providerId="ADAL" clId="{AF2C3229-655D-A545-99D7-7604E5A6B7BA}" dt="2020-06-02T09:15:28.736" v="195"/>
        <pc:sldMkLst>
          <pc:docMk/>
          <pc:sldMk cId="468953843" sldId="651"/>
        </pc:sldMkLst>
        <pc:spChg chg="mod">
          <ac:chgData name="Sarah Jeffcott" userId="afef0fac-1ce2-4f96-8c4d-f5c635c2e2c1" providerId="ADAL" clId="{AF2C3229-655D-A545-99D7-7604E5A6B7BA}" dt="2020-06-02T09:15:28.736" v="195"/>
          <ac:spMkLst>
            <pc:docMk/>
            <pc:sldMk cId="468953843" sldId="651"/>
            <ac:spMk id="10" creationId="{00000000-0000-0000-0000-000000000000}"/>
          </ac:spMkLst>
        </pc:spChg>
        <pc:spChg chg="mod">
          <ac:chgData name="Sarah Jeffcott" userId="afef0fac-1ce2-4f96-8c4d-f5c635c2e2c1" providerId="ADAL" clId="{AF2C3229-655D-A545-99D7-7604E5A6B7BA}" dt="2020-06-02T09:15:28.736" v="195"/>
          <ac:spMkLst>
            <pc:docMk/>
            <pc:sldMk cId="468953843" sldId="651"/>
            <ac:spMk id="11" creationId="{00000000-0000-0000-0000-000000000000}"/>
          </ac:spMkLst>
        </pc:spChg>
        <pc:spChg chg="mod">
          <ac:chgData name="Sarah Jeffcott" userId="afef0fac-1ce2-4f96-8c4d-f5c635c2e2c1" providerId="ADAL" clId="{AF2C3229-655D-A545-99D7-7604E5A6B7BA}" dt="2020-06-02T09:15:28.736" v="195"/>
          <ac:spMkLst>
            <pc:docMk/>
            <pc:sldMk cId="468953843" sldId="651"/>
            <ac:spMk id="14" creationId="{00000000-0000-0000-0000-000000000000}"/>
          </ac:spMkLst>
        </pc:spChg>
        <pc:spChg chg="mod">
          <ac:chgData name="Sarah Jeffcott" userId="afef0fac-1ce2-4f96-8c4d-f5c635c2e2c1" providerId="ADAL" clId="{AF2C3229-655D-A545-99D7-7604E5A6B7BA}" dt="2020-06-02T09:15:28.736" v="195"/>
          <ac:spMkLst>
            <pc:docMk/>
            <pc:sldMk cId="468953843" sldId="651"/>
            <ac:spMk id="28682" creationId="{00000000-0000-0000-0000-000000000000}"/>
          </ac:spMkLst>
        </pc:spChg>
      </pc:sldChg>
      <pc:sldChg chg="modSp">
        <pc:chgData name="Sarah Jeffcott" userId="afef0fac-1ce2-4f96-8c4d-f5c635c2e2c1" providerId="ADAL" clId="{AF2C3229-655D-A545-99D7-7604E5A6B7BA}" dt="2020-06-02T09:15:37.066" v="196"/>
        <pc:sldMkLst>
          <pc:docMk/>
          <pc:sldMk cId="3781616458" sldId="652"/>
        </pc:sldMkLst>
        <pc:spChg chg="mod">
          <ac:chgData name="Sarah Jeffcott" userId="afef0fac-1ce2-4f96-8c4d-f5c635c2e2c1" providerId="ADAL" clId="{AF2C3229-655D-A545-99D7-7604E5A6B7BA}" dt="2020-06-02T09:15:28.736" v="195"/>
          <ac:spMkLst>
            <pc:docMk/>
            <pc:sldMk cId="3781616458" sldId="652"/>
            <ac:spMk id="2" creationId="{00000000-0000-0000-0000-000000000000}"/>
          </ac:spMkLst>
        </pc:spChg>
        <pc:spChg chg="mod">
          <ac:chgData name="Sarah Jeffcott" userId="afef0fac-1ce2-4f96-8c4d-f5c635c2e2c1" providerId="ADAL" clId="{AF2C3229-655D-A545-99D7-7604E5A6B7BA}" dt="2020-06-02T09:15:37.066" v="196"/>
          <ac:spMkLst>
            <pc:docMk/>
            <pc:sldMk cId="3781616458" sldId="652"/>
            <ac:spMk id="8" creationId="{00000000-0000-0000-0000-000000000000}"/>
          </ac:spMkLst>
        </pc:spChg>
      </pc:sldChg>
      <pc:sldChg chg="modSp modNotes">
        <pc:chgData name="Sarah Jeffcott" userId="afef0fac-1ce2-4f96-8c4d-f5c635c2e2c1" providerId="ADAL" clId="{AF2C3229-655D-A545-99D7-7604E5A6B7BA}" dt="2020-06-02T09:15:28.736" v="195"/>
        <pc:sldMkLst>
          <pc:docMk/>
          <pc:sldMk cId="695112692" sldId="653"/>
        </pc:sldMkLst>
        <pc:spChg chg="mod">
          <ac:chgData name="Sarah Jeffcott" userId="afef0fac-1ce2-4f96-8c4d-f5c635c2e2c1" providerId="ADAL" clId="{AF2C3229-655D-A545-99D7-7604E5A6B7BA}" dt="2020-06-02T09:15:28.736" v="195"/>
          <ac:spMkLst>
            <pc:docMk/>
            <pc:sldMk cId="695112692" sldId="653"/>
            <ac:spMk id="13" creationId="{00000000-0000-0000-0000-000000000000}"/>
          </ac:spMkLst>
        </pc:spChg>
        <pc:spChg chg="mod">
          <ac:chgData name="Sarah Jeffcott" userId="afef0fac-1ce2-4f96-8c4d-f5c635c2e2c1" providerId="ADAL" clId="{AF2C3229-655D-A545-99D7-7604E5A6B7BA}" dt="2020-06-02T09:15:28.736" v="195"/>
          <ac:spMkLst>
            <pc:docMk/>
            <pc:sldMk cId="695112692" sldId="653"/>
            <ac:spMk id="16" creationId="{00000000-0000-0000-0000-000000000000}"/>
          </ac:spMkLst>
        </pc:spChg>
      </pc:sldChg>
      <pc:sldChg chg="modSp">
        <pc:chgData name="Sarah Jeffcott" userId="afef0fac-1ce2-4f96-8c4d-f5c635c2e2c1" providerId="ADAL" clId="{AF2C3229-655D-A545-99D7-7604E5A6B7BA}" dt="2020-06-02T09:15:37.066" v="196"/>
        <pc:sldMkLst>
          <pc:docMk/>
          <pc:sldMk cId="2369691070" sldId="654"/>
        </pc:sldMkLst>
        <pc:spChg chg="mod">
          <ac:chgData name="Sarah Jeffcott" userId="afef0fac-1ce2-4f96-8c4d-f5c635c2e2c1" providerId="ADAL" clId="{AF2C3229-655D-A545-99D7-7604E5A6B7BA}" dt="2020-06-02T09:15:37.066" v="196"/>
          <ac:spMkLst>
            <pc:docMk/>
            <pc:sldMk cId="2369691070" sldId="654"/>
            <ac:spMk id="3" creationId="{00000000-0000-0000-0000-000000000000}"/>
          </ac:spMkLst>
        </pc:spChg>
      </pc:sldChg>
      <pc:sldChg chg="modSp">
        <pc:chgData name="Sarah Jeffcott" userId="afef0fac-1ce2-4f96-8c4d-f5c635c2e2c1" providerId="ADAL" clId="{AF2C3229-655D-A545-99D7-7604E5A6B7BA}" dt="2020-06-02T09:15:37.066" v="196"/>
        <pc:sldMkLst>
          <pc:docMk/>
          <pc:sldMk cId="3561428122" sldId="655"/>
        </pc:sldMkLst>
        <pc:spChg chg="mod">
          <ac:chgData name="Sarah Jeffcott" userId="afef0fac-1ce2-4f96-8c4d-f5c635c2e2c1" providerId="ADAL" clId="{AF2C3229-655D-A545-99D7-7604E5A6B7BA}" dt="2020-05-28T15:58:22.039" v="71" actId="255"/>
          <ac:spMkLst>
            <pc:docMk/>
            <pc:sldMk cId="3561428122" sldId="655"/>
            <ac:spMk id="2" creationId="{00000000-0000-0000-0000-000000000000}"/>
          </ac:spMkLst>
        </pc:spChg>
        <pc:spChg chg="mod">
          <ac:chgData name="Sarah Jeffcott" userId="afef0fac-1ce2-4f96-8c4d-f5c635c2e2c1" providerId="ADAL" clId="{AF2C3229-655D-A545-99D7-7604E5A6B7BA}" dt="2020-06-02T09:15:37.066" v="196"/>
          <ac:spMkLst>
            <pc:docMk/>
            <pc:sldMk cId="3561428122" sldId="655"/>
            <ac:spMk id="5" creationId="{00000000-0000-0000-0000-000000000000}"/>
          </ac:spMkLst>
        </pc:spChg>
        <pc:picChg chg="mod">
          <ac:chgData name="Sarah Jeffcott" userId="afef0fac-1ce2-4f96-8c4d-f5c635c2e2c1" providerId="ADAL" clId="{AF2C3229-655D-A545-99D7-7604E5A6B7BA}" dt="2020-05-28T15:57:36.483" v="62" actId="1076"/>
          <ac:picMkLst>
            <pc:docMk/>
            <pc:sldMk cId="3561428122" sldId="655"/>
            <ac:picMk id="3" creationId="{00000000-0000-0000-0000-000000000000}"/>
          </ac:picMkLst>
        </pc:picChg>
      </pc:sldChg>
      <pc:sldChg chg="modSp">
        <pc:chgData name="Sarah Jeffcott" userId="afef0fac-1ce2-4f96-8c4d-f5c635c2e2c1" providerId="ADAL" clId="{AF2C3229-655D-A545-99D7-7604E5A6B7BA}" dt="2020-06-02T09:15:37.066" v="196"/>
        <pc:sldMkLst>
          <pc:docMk/>
          <pc:sldMk cId="2334967059" sldId="656"/>
        </pc:sldMkLst>
        <pc:spChg chg="mod">
          <ac:chgData name="Sarah Jeffcott" userId="afef0fac-1ce2-4f96-8c4d-f5c635c2e2c1" providerId="ADAL" clId="{AF2C3229-655D-A545-99D7-7604E5A6B7BA}" dt="2020-06-02T09:15:37.066" v="196"/>
          <ac:spMkLst>
            <pc:docMk/>
            <pc:sldMk cId="2334967059" sldId="656"/>
            <ac:spMk id="4" creationId="{00000000-0000-0000-0000-000000000000}"/>
          </ac:spMkLst>
        </pc:spChg>
      </pc:sldChg>
      <pc:sldChg chg="modSp">
        <pc:chgData name="Sarah Jeffcott" userId="afef0fac-1ce2-4f96-8c4d-f5c635c2e2c1" providerId="ADAL" clId="{AF2C3229-655D-A545-99D7-7604E5A6B7BA}" dt="2020-05-28T15:56:41.881" v="56" actId="14100"/>
        <pc:sldMkLst>
          <pc:docMk/>
          <pc:sldMk cId="759962224" sldId="657"/>
        </pc:sldMkLst>
        <pc:spChg chg="mod">
          <ac:chgData name="Sarah Jeffcott" userId="afef0fac-1ce2-4f96-8c4d-f5c635c2e2c1" providerId="ADAL" clId="{AF2C3229-655D-A545-99D7-7604E5A6B7BA}" dt="2020-05-28T15:56:41.881" v="56" actId="14100"/>
          <ac:spMkLst>
            <pc:docMk/>
            <pc:sldMk cId="759962224" sldId="657"/>
            <ac:spMk id="2" creationId="{00000000-0000-0000-0000-000000000000}"/>
          </ac:spMkLst>
        </pc:spChg>
        <pc:picChg chg="mod">
          <ac:chgData name="Sarah Jeffcott" userId="afef0fac-1ce2-4f96-8c4d-f5c635c2e2c1" providerId="ADAL" clId="{AF2C3229-655D-A545-99D7-7604E5A6B7BA}" dt="2020-05-28T15:56:24.473" v="52" actId="1076"/>
          <ac:picMkLst>
            <pc:docMk/>
            <pc:sldMk cId="759962224" sldId="657"/>
            <ac:picMk id="4" creationId="{00000000-0000-0000-0000-000000000000}"/>
          </ac:picMkLst>
        </pc:picChg>
      </pc:sldChg>
      <pc:sldChg chg="modSp">
        <pc:chgData name="Sarah Jeffcott" userId="afef0fac-1ce2-4f96-8c4d-f5c635c2e2c1" providerId="ADAL" clId="{AF2C3229-655D-A545-99D7-7604E5A6B7BA}" dt="2020-06-02T09:12:30.330" v="193"/>
        <pc:sldMkLst>
          <pc:docMk/>
          <pc:sldMk cId="2839734435" sldId="659"/>
        </pc:sldMkLst>
        <pc:spChg chg="mod">
          <ac:chgData name="Sarah Jeffcott" userId="afef0fac-1ce2-4f96-8c4d-f5c635c2e2c1" providerId="ADAL" clId="{AF2C3229-655D-A545-99D7-7604E5A6B7BA}" dt="2020-06-02T09:12:30.330" v="193"/>
          <ac:spMkLst>
            <pc:docMk/>
            <pc:sldMk cId="2839734435" sldId="659"/>
            <ac:spMk id="2" creationId="{00000000-0000-0000-0000-000000000000}"/>
          </ac:spMkLst>
        </pc:spChg>
        <pc:picChg chg="mod">
          <ac:chgData name="Sarah Jeffcott" userId="afef0fac-1ce2-4f96-8c4d-f5c635c2e2c1" providerId="ADAL" clId="{AF2C3229-655D-A545-99D7-7604E5A6B7BA}" dt="2020-05-28T15:56:12.141" v="51" actId="1076"/>
          <ac:picMkLst>
            <pc:docMk/>
            <pc:sldMk cId="2839734435" sldId="659"/>
            <ac:picMk id="4" creationId="{00000000-0000-0000-0000-000000000000}"/>
          </ac:picMkLst>
        </pc:picChg>
      </pc:sldChg>
      <pc:sldChg chg="modSp">
        <pc:chgData name="Sarah Jeffcott" userId="afef0fac-1ce2-4f96-8c4d-f5c635c2e2c1" providerId="ADAL" clId="{AF2C3229-655D-A545-99D7-7604E5A6B7BA}" dt="2020-06-02T09:26:22.200" v="268" actId="207"/>
        <pc:sldMkLst>
          <pc:docMk/>
          <pc:sldMk cId="2330729391" sldId="662"/>
        </pc:sldMkLst>
        <pc:spChg chg="mod">
          <ac:chgData name="Sarah Jeffcott" userId="afef0fac-1ce2-4f96-8c4d-f5c635c2e2c1" providerId="ADAL" clId="{AF2C3229-655D-A545-99D7-7604E5A6B7BA}" dt="2020-06-02T09:26:09.803" v="264" actId="207"/>
          <ac:spMkLst>
            <pc:docMk/>
            <pc:sldMk cId="2330729391" sldId="662"/>
            <ac:spMk id="4" creationId="{00000000-0000-0000-0000-000000000000}"/>
          </ac:spMkLst>
        </pc:spChg>
        <pc:spChg chg="mod">
          <ac:chgData name="Sarah Jeffcott" userId="afef0fac-1ce2-4f96-8c4d-f5c635c2e2c1" providerId="ADAL" clId="{AF2C3229-655D-A545-99D7-7604E5A6B7BA}" dt="2020-06-02T09:26:18.799" v="267" actId="207"/>
          <ac:spMkLst>
            <pc:docMk/>
            <pc:sldMk cId="2330729391" sldId="662"/>
            <ac:spMk id="6" creationId="{00000000-0000-0000-0000-000000000000}"/>
          </ac:spMkLst>
        </pc:spChg>
        <pc:spChg chg="mod">
          <ac:chgData name="Sarah Jeffcott" userId="afef0fac-1ce2-4f96-8c4d-f5c635c2e2c1" providerId="ADAL" clId="{AF2C3229-655D-A545-99D7-7604E5A6B7BA}" dt="2020-06-02T09:26:13.755" v="265" actId="207"/>
          <ac:spMkLst>
            <pc:docMk/>
            <pc:sldMk cId="2330729391" sldId="662"/>
            <ac:spMk id="7" creationId="{00000000-0000-0000-0000-000000000000}"/>
          </ac:spMkLst>
        </pc:spChg>
        <pc:spChg chg="mod">
          <ac:chgData name="Sarah Jeffcott" userId="afef0fac-1ce2-4f96-8c4d-f5c635c2e2c1" providerId="ADAL" clId="{AF2C3229-655D-A545-99D7-7604E5A6B7BA}" dt="2020-06-02T09:26:22.200" v="268" actId="207"/>
          <ac:spMkLst>
            <pc:docMk/>
            <pc:sldMk cId="2330729391" sldId="662"/>
            <ac:spMk id="8" creationId="{00000000-0000-0000-0000-000000000000}"/>
          </ac:spMkLst>
        </pc:spChg>
      </pc:sldChg>
      <pc:sldChg chg="modSp">
        <pc:chgData name="Sarah Jeffcott" userId="afef0fac-1ce2-4f96-8c4d-f5c635c2e2c1" providerId="ADAL" clId="{AF2C3229-655D-A545-99D7-7604E5A6B7BA}" dt="2020-06-02T09:25:55.578" v="263" actId="113"/>
        <pc:sldMkLst>
          <pc:docMk/>
          <pc:sldMk cId="1502658614" sldId="663"/>
        </pc:sldMkLst>
        <pc:spChg chg="mod">
          <ac:chgData name="Sarah Jeffcott" userId="afef0fac-1ce2-4f96-8c4d-f5c635c2e2c1" providerId="ADAL" clId="{AF2C3229-655D-A545-99D7-7604E5A6B7BA}" dt="2020-06-02T09:25:55.578" v="263" actId="113"/>
          <ac:spMkLst>
            <pc:docMk/>
            <pc:sldMk cId="1502658614" sldId="663"/>
            <ac:spMk id="2" creationId="{00000000-0000-0000-0000-000000000000}"/>
          </ac:spMkLst>
        </pc:spChg>
      </pc:sldChg>
      <pc:sldChg chg="modSp">
        <pc:chgData name="Sarah Jeffcott" userId="afef0fac-1ce2-4f96-8c4d-f5c635c2e2c1" providerId="ADAL" clId="{AF2C3229-655D-A545-99D7-7604E5A6B7BA}" dt="2020-06-02T09:25:49.939" v="262" actId="14100"/>
        <pc:sldMkLst>
          <pc:docMk/>
          <pc:sldMk cId="119462557" sldId="664"/>
        </pc:sldMkLst>
        <pc:spChg chg="mod">
          <ac:chgData name="Sarah Jeffcott" userId="afef0fac-1ce2-4f96-8c4d-f5c635c2e2c1" providerId="ADAL" clId="{AF2C3229-655D-A545-99D7-7604E5A6B7BA}" dt="2020-06-02T09:25:49.939" v="262" actId="14100"/>
          <ac:spMkLst>
            <pc:docMk/>
            <pc:sldMk cId="119462557" sldId="664"/>
            <ac:spMk id="2" creationId="{00000000-0000-0000-0000-000000000000}"/>
          </ac:spMkLst>
        </pc:spChg>
        <pc:spChg chg="mod">
          <ac:chgData name="Sarah Jeffcott" userId="afef0fac-1ce2-4f96-8c4d-f5c635c2e2c1" providerId="ADAL" clId="{AF2C3229-655D-A545-99D7-7604E5A6B7BA}" dt="2020-06-02T09:12:30.330" v="193"/>
          <ac:spMkLst>
            <pc:docMk/>
            <pc:sldMk cId="119462557" sldId="664"/>
            <ac:spMk id="3" creationId="{00000000-0000-0000-0000-000000000000}"/>
          </ac:spMkLst>
        </pc:spChg>
      </pc:sldChg>
      <pc:sldChg chg="modSp">
        <pc:chgData name="Sarah Jeffcott" userId="afef0fac-1ce2-4f96-8c4d-f5c635c2e2c1" providerId="ADAL" clId="{AF2C3229-655D-A545-99D7-7604E5A6B7BA}" dt="2020-06-02T09:25:39.163" v="261" actId="14100"/>
        <pc:sldMkLst>
          <pc:docMk/>
          <pc:sldMk cId="879628824" sldId="665"/>
        </pc:sldMkLst>
        <pc:spChg chg="mod">
          <ac:chgData name="Sarah Jeffcott" userId="afef0fac-1ce2-4f96-8c4d-f5c635c2e2c1" providerId="ADAL" clId="{AF2C3229-655D-A545-99D7-7604E5A6B7BA}" dt="2020-06-02T09:25:39.163" v="261" actId="14100"/>
          <ac:spMkLst>
            <pc:docMk/>
            <pc:sldMk cId="879628824" sldId="665"/>
            <ac:spMk id="2" creationId="{00000000-0000-0000-0000-000000000000}"/>
          </ac:spMkLst>
        </pc:spChg>
        <pc:picChg chg="mod">
          <ac:chgData name="Sarah Jeffcott" userId="afef0fac-1ce2-4f96-8c4d-f5c635c2e2c1" providerId="ADAL" clId="{AF2C3229-655D-A545-99D7-7604E5A6B7BA}" dt="2020-06-02T09:24:48.009" v="237" actId="1076"/>
          <ac:picMkLst>
            <pc:docMk/>
            <pc:sldMk cId="879628824" sldId="665"/>
            <ac:picMk id="4" creationId="{00000000-0000-0000-0000-000000000000}"/>
          </ac:picMkLst>
        </pc:picChg>
      </pc:sldChg>
      <pc:sldChg chg="modSp">
        <pc:chgData name="Sarah Jeffcott" userId="afef0fac-1ce2-4f96-8c4d-f5c635c2e2c1" providerId="ADAL" clId="{AF2C3229-655D-A545-99D7-7604E5A6B7BA}" dt="2020-06-02T09:24:18.872" v="234" actId="1076"/>
        <pc:sldMkLst>
          <pc:docMk/>
          <pc:sldMk cId="629428406" sldId="666"/>
        </pc:sldMkLst>
        <pc:spChg chg="mod">
          <ac:chgData name="Sarah Jeffcott" userId="afef0fac-1ce2-4f96-8c4d-f5c635c2e2c1" providerId="ADAL" clId="{AF2C3229-655D-A545-99D7-7604E5A6B7BA}" dt="2020-06-02T09:24:18.872" v="234" actId="1076"/>
          <ac:spMkLst>
            <pc:docMk/>
            <pc:sldMk cId="629428406" sldId="666"/>
            <ac:spMk id="2" creationId="{00000000-0000-0000-0000-000000000000}"/>
          </ac:spMkLst>
        </pc:spChg>
        <pc:spChg chg="mod">
          <ac:chgData name="Sarah Jeffcott" userId="afef0fac-1ce2-4f96-8c4d-f5c635c2e2c1" providerId="ADAL" clId="{AF2C3229-655D-A545-99D7-7604E5A6B7BA}" dt="2020-06-02T09:12:30.330" v="193"/>
          <ac:spMkLst>
            <pc:docMk/>
            <pc:sldMk cId="629428406" sldId="666"/>
            <ac:spMk id="3" creationId="{00000000-0000-0000-0000-000000000000}"/>
          </ac:spMkLst>
        </pc:spChg>
      </pc:sldChg>
      <pc:sldChg chg="modSp">
        <pc:chgData name="Sarah Jeffcott" userId="afef0fac-1ce2-4f96-8c4d-f5c635c2e2c1" providerId="ADAL" clId="{AF2C3229-655D-A545-99D7-7604E5A6B7BA}" dt="2020-05-28T15:49:01.205" v="0" actId="120"/>
        <pc:sldMkLst>
          <pc:docMk/>
          <pc:sldMk cId="126556329" sldId="667"/>
        </pc:sldMkLst>
        <pc:spChg chg="mod">
          <ac:chgData name="Sarah Jeffcott" userId="afef0fac-1ce2-4f96-8c4d-f5c635c2e2c1" providerId="ADAL" clId="{AF2C3229-655D-A545-99D7-7604E5A6B7BA}" dt="2020-05-28T15:49:01.205" v="0" actId="120"/>
          <ac:spMkLst>
            <pc:docMk/>
            <pc:sldMk cId="126556329" sldId="667"/>
            <ac:spMk id="2" creationId="{00000000-0000-0000-0000-000000000000}"/>
          </ac:spMkLst>
        </pc:spChg>
      </pc:sldChg>
      <pc:sldChg chg="modSp">
        <pc:chgData name="Sarah Jeffcott" userId="afef0fac-1ce2-4f96-8c4d-f5c635c2e2c1" providerId="ADAL" clId="{AF2C3229-655D-A545-99D7-7604E5A6B7BA}" dt="2020-06-02T09:21:24.423" v="225" actId="255"/>
        <pc:sldMkLst>
          <pc:docMk/>
          <pc:sldMk cId="1732113577" sldId="668"/>
        </pc:sldMkLst>
        <pc:spChg chg="mod">
          <ac:chgData name="Sarah Jeffcott" userId="afef0fac-1ce2-4f96-8c4d-f5c635c2e2c1" providerId="ADAL" clId="{AF2C3229-655D-A545-99D7-7604E5A6B7BA}" dt="2020-06-02T09:21:24.423" v="225" actId="255"/>
          <ac:spMkLst>
            <pc:docMk/>
            <pc:sldMk cId="1732113577" sldId="668"/>
            <ac:spMk id="2" creationId="{00000000-0000-0000-0000-000000000000}"/>
          </ac:spMkLst>
        </pc:spChg>
      </pc:sldChg>
      <pc:sldChg chg="modSp">
        <pc:chgData name="Sarah Jeffcott" userId="afef0fac-1ce2-4f96-8c4d-f5c635c2e2c1" providerId="ADAL" clId="{AF2C3229-655D-A545-99D7-7604E5A6B7BA}" dt="2020-06-02T09:20:57.918" v="223" actId="14100"/>
        <pc:sldMkLst>
          <pc:docMk/>
          <pc:sldMk cId="2253769400" sldId="669"/>
        </pc:sldMkLst>
        <pc:spChg chg="mod">
          <ac:chgData name="Sarah Jeffcott" userId="afef0fac-1ce2-4f96-8c4d-f5c635c2e2c1" providerId="ADAL" clId="{AF2C3229-655D-A545-99D7-7604E5A6B7BA}" dt="2020-06-02T09:20:57.918" v="223" actId="14100"/>
          <ac:spMkLst>
            <pc:docMk/>
            <pc:sldMk cId="2253769400" sldId="669"/>
            <ac:spMk id="2" creationId="{00000000-0000-0000-0000-000000000000}"/>
          </ac:spMkLst>
        </pc:spChg>
        <pc:spChg chg="mod">
          <ac:chgData name="Sarah Jeffcott" userId="afef0fac-1ce2-4f96-8c4d-f5c635c2e2c1" providerId="ADAL" clId="{AF2C3229-655D-A545-99D7-7604E5A6B7BA}" dt="2020-06-02T09:15:37.066" v="196"/>
          <ac:spMkLst>
            <pc:docMk/>
            <pc:sldMk cId="2253769400" sldId="669"/>
            <ac:spMk id="3" creationId="{00000000-0000-0000-0000-000000000000}"/>
          </ac:spMkLst>
        </pc:spChg>
      </pc:sldChg>
      <pc:sldChg chg="modSp">
        <pc:chgData name="Sarah Jeffcott" userId="afef0fac-1ce2-4f96-8c4d-f5c635c2e2c1" providerId="ADAL" clId="{AF2C3229-655D-A545-99D7-7604E5A6B7BA}" dt="2020-06-02T09:20:39.661" v="221" actId="1076"/>
        <pc:sldMkLst>
          <pc:docMk/>
          <pc:sldMk cId="1524846619" sldId="670"/>
        </pc:sldMkLst>
        <pc:spChg chg="mod">
          <ac:chgData name="Sarah Jeffcott" userId="afef0fac-1ce2-4f96-8c4d-f5c635c2e2c1" providerId="ADAL" clId="{AF2C3229-655D-A545-99D7-7604E5A6B7BA}" dt="2020-06-02T09:20:31.770" v="220" actId="122"/>
          <ac:spMkLst>
            <pc:docMk/>
            <pc:sldMk cId="1524846619" sldId="670"/>
            <ac:spMk id="2" creationId="{00000000-0000-0000-0000-000000000000}"/>
          </ac:spMkLst>
        </pc:spChg>
        <pc:spChg chg="mod">
          <ac:chgData name="Sarah Jeffcott" userId="afef0fac-1ce2-4f96-8c4d-f5c635c2e2c1" providerId="ADAL" clId="{AF2C3229-655D-A545-99D7-7604E5A6B7BA}" dt="2020-06-02T09:20:39.661" v="221" actId="1076"/>
          <ac:spMkLst>
            <pc:docMk/>
            <pc:sldMk cId="1524846619" sldId="670"/>
            <ac:spMk id="3" creationId="{00000000-0000-0000-0000-000000000000}"/>
          </ac:spMkLst>
        </pc:spChg>
      </pc:sldChg>
      <pc:sldChg chg="modSp">
        <pc:chgData name="Sarah Jeffcott" userId="afef0fac-1ce2-4f96-8c4d-f5c635c2e2c1" providerId="ADAL" clId="{AF2C3229-655D-A545-99D7-7604E5A6B7BA}" dt="2020-06-02T09:17:15.033" v="199" actId="113"/>
        <pc:sldMkLst>
          <pc:docMk/>
          <pc:sldMk cId="3303102935" sldId="671"/>
        </pc:sldMkLst>
        <pc:spChg chg="mod">
          <ac:chgData name="Sarah Jeffcott" userId="afef0fac-1ce2-4f96-8c4d-f5c635c2e2c1" providerId="ADAL" clId="{AF2C3229-655D-A545-99D7-7604E5A6B7BA}" dt="2020-06-02T09:17:15.033" v="199" actId="113"/>
          <ac:spMkLst>
            <pc:docMk/>
            <pc:sldMk cId="3303102935" sldId="671"/>
            <ac:spMk id="2" creationId="{00000000-0000-0000-0000-000000000000}"/>
          </ac:spMkLst>
        </pc:spChg>
      </pc:sldChg>
      <pc:sldChg chg="modSp">
        <pc:chgData name="Sarah Jeffcott" userId="afef0fac-1ce2-4f96-8c4d-f5c635c2e2c1" providerId="ADAL" clId="{AF2C3229-655D-A545-99D7-7604E5A6B7BA}" dt="2020-06-02T09:17:05.463" v="198" actId="113"/>
        <pc:sldMkLst>
          <pc:docMk/>
          <pc:sldMk cId="945672408" sldId="675"/>
        </pc:sldMkLst>
        <pc:spChg chg="mod">
          <ac:chgData name="Sarah Jeffcott" userId="afef0fac-1ce2-4f96-8c4d-f5c635c2e2c1" providerId="ADAL" clId="{AF2C3229-655D-A545-99D7-7604E5A6B7BA}" dt="2020-06-02T09:17:05.463" v="198" actId="113"/>
          <ac:spMkLst>
            <pc:docMk/>
            <pc:sldMk cId="945672408" sldId="675"/>
            <ac:spMk id="2" creationId="{00000000-0000-0000-0000-000000000000}"/>
          </ac:spMkLst>
        </pc:spChg>
      </pc:sldChg>
      <pc:sldChg chg="modSp">
        <pc:chgData name="Sarah Jeffcott" userId="afef0fac-1ce2-4f96-8c4d-f5c635c2e2c1" providerId="ADAL" clId="{AF2C3229-655D-A545-99D7-7604E5A6B7BA}" dt="2020-06-02T09:15:37.066" v="196"/>
        <pc:sldMkLst>
          <pc:docMk/>
          <pc:sldMk cId="1577186191" sldId="676"/>
        </pc:sldMkLst>
        <pc:spChg chg="mod">
          <ac:chgData name="Sarah Jeffcott" userId="afef0fac-1ce2-4f96-8c4d-f5c635c2e2c1" providerId="ADAL" clId="{AF2C3229-655D-A545-99D7-7604E5A6B7BA}" dt="2020-06-02T09:11:47.827" v="186" actId="1076"/>
          <ac:spMkLst>
            <pc:docMk/>
            <pc:sldMk cId="1577186191" sldId="676"/>
            <ac:spMk id="2" creationId="{00000000-0000-0000-0000-000000000000}"/>
          </ac:spMkLst>
        </pc:spChg>
        <pc:spChg chg="mod">
          <ac:chgData name="Sarah Jeffcott" userId="afef0fac-1ce2-4f96-8c4d-f5c635c2e2c1" providerId="ADAL" clId="{AF2C3229-655D-A545-99D7-7604E5A6B7BA}" dt="2020-06-02T09:15:37.066" v="196"/>
          <ac:spMkLst>
            <pc:docMk/>
            <pc:sldMk cId="1577186191" sldId="676"/>
            <ac:spMk id="7" creationId="{00000000-0000-0000-0000-000000000000}"/>
          </ac:spMkLst>
        </pc:spChg>
      </pc:sldChg>
      <pc:sldChg chg="modSp">
        <pc:chgData name="Sarah Jeffcott" userId="afef0fac-1ce2-4f96-8c4d-f5c635c2e2c1" providerId="ADAL" clId="{AF2C3229-655D-A545-99D7-7604E5A6B7BA}" dt="2020-06-02T09:15:37.066" v="196"/>
        <pc:sldMkLst>
          <pc:docMk/>
          <pc:sldMk cId="3811733839" sldId="678"/>
        </pc:sldMkLst>
        <pc:spChg chg="mod">
          <ac:chgData name="Sarah Jeffcott" userId="afef0fac-1ce2-4f96-8c4d-f5c635c2e2c1" providerId="ADAL" clId="{AF2C3229-655D-A545-99D7-7604E5A6B7BA}" dt="2020-05-28T16:16:39.880" v="158" actId="255"/>
          <ac:spMkLst>
            <pc:docMk/>
            <pc:sldMk cId="3811733839" sldId="678"/>
            <ac:spMk id="2" creationId="{00000000-0000-0000-0000-000000000000}"/>
          </ac:spMkLst>
        </pc:spChg>
        <pc:spChg chg="mod">
          <ac:chgData name="Sarah Jeffcott" userId="afef0fac-1ce2-4f96-8c4d-f5c635c2e2c1" providerId="ADAL" clId="{AF2C3229-655D-A545-99D7-7604E5A6B7BA}" dt="2020-06-02T09:15:37.066" v="196"/>
          <ac:spMkLst>
            <pc:docMk/>
            <pc:sldMk cId="3811733839" sldId="678"/>
            <ac:spMk id="5" creationId="{00000000-0000-0000-0000-000000000000}"/>
          </ac:spMkLst>
        </pc:spChg>
        <pc:picChg chg="mod">
          <ac:chgData name="Sarah Jeffcott" userId="afef0fac-1ce2-4f96-8c4d-f5c635c2e2c1" providerId="ADAL" clId="{AF2C3229-655D-A545-99D7-7604E5A6B7BA}" dt="2020-05-28T16:16:18.823" v="155" actId="1076"/>
          <ac:picMkLst>
            <pc:docMk/>
            <pc:sldMk cId="3811733839" sldId="678"/>
            <ac:picMk id="3" creationId="{00000000-0000-0000-0000-000000000000}"/>
          </ac:picMkLst>
        </pc:picChg>
        <pc:picChg chg="mod">
          <ac:chgData name="Sarah Jeffcott" userId="afef0fac-1ce2-4f96-8c4d-f5c635c2e2c1" providerId="ADAL" clId="{AF2C3229-655D-A545-99D7-7604E5A6B7BA}" dt="2020-05-28T16:15:41.111" v="148" actId="1076"/>
          <ac:picMkLst>
            <pc:docMk/>
            <pc:sldMk cId="3811733839" sldId="678"/>
            <ac:picMk id="4" creationId="{00000000-0000-0000-0000-000000000000}"/>
          </ac:picMkLst>
        </pc:picChg>
        <pc:cxnChg chg="mod">
          <ac:chgData name="Sarah Jeffcott" userId="afef0fac-1ce2-4f96-8c4d-f5c635c2e2c1" providerId="ADAL" clId="{AF2C3229-655D-A545-99D7-7604E5A6B7BA}" dt="2020-05-28T16:16:22.552" v="156" actId="1076"/>
          <ac:cxnSpMkLst>
            <pc:docMk/>
            <pc:sldMk cId="3811733839" sldId="678"/>
            <ac:cxnSpMk id="6" creationId="{00000000-0000-0000-0000-000000000000}"/>
          </ac:cxnSpMkLst>
        </pc:cxnChg>
      </pc:sldChg>
      <pc:sldChg chg="modSp">
        <pc:chgData name="Sarah Jeffcott" userId="afef0fac-1ce2-4f96-8c4d-f5c635c2e2c1" providerId="ADAL" clId="{AF2C3229-655D-A545-99D7-7604E5A6B7BA}" dt="2020-05-28T16:13:12.111" v="133" actId="27636"/>
        <pc:sldMkLst>
          <pc:docMk/>
          <pc:sldMk cId="1436633857" sldId="679"/>
        </pc:sldMkLst>
        <pc:spChg chg="mod">
          <ac:chgData name="Sarah Jeffcott" userId="afef0fac-1ce2-4f96-8c4d-f5c635c2e2c1" providerId="ADAL" clId="{AF2C3229-655D-A545-99D7-7604E5A6B7BA}" dt="2020-05-28T16:13:12.111" v="133" actId="27636"/>
          <ac:spMkLst>
            <pc:docMk/>
            <pc:sldMk cId="1436633857" sldId="679"/>
            <ac:spMk id="2" creationId="{00000000-0000-0000-0000-000000000000}"/>
          </ac:spMkLst>
        </pc:spChg>
        <pc:picChg chg="mod">
          <ac:chgData name="Sarah Jeffcott" userId="afef0fac-1ce2-4f96-8c4d-f5c635c2e2c1" providerId="ADAL" clId="{AF2C3229-655D-A545-99D7-7604E5A6B7BA}" dt="2020-05-28T16:12:53.189" v="127" actId="1076"/>
          <ac:picMkLst>
            <pc:docMk/>
            <pc:sldMk cId="1436633857" sldId="679"/>
            <ac:picMk id="4" creationId="{00000000-0000-0000-0000-000000000000}"/>
          </ac:picMkLst>
        </pc:picChg>
      </pc:sldChg>
      <pc:sldChg chg="modSp">
        <pc:chgData name="Sarah Jeffcott" userId="afef0fac-1ce2-4f96-8c4d-f5c635c2e2c1" providerId="ADAL" clId="{AF2C3229-655D-A545-99D7-7604E5A6B7BA}" dt="2020-06-02T09:15:37.066" v="196"/>
        <pc:sldMkLst>
          <pc:docMk/>
          <pc:sldMk cId="2888494674" sldId="680"/>
        </pc:sldMkLst>
        <pc:spChg chg="mod">
          <ac:chgData name="Sarah Jeffcott" userId="afef0fac-1ce2-4f96-8c4d-f5c635c2e2c1" providerId="ADAL" clId="{AF2C3229-655D-A545-99D7-7604E5A6B7BA}" dt="2020-05-28T16:12:25.477" v="123" actId="1076"/>
          <ac:spMkLst>
            <pc:docMk/>
            <pc:sldMk cId="2888494674" sldId="680"/>
            <ac:spMk id="2" creationId="{00000000-0000-0000-0000-000000000000}"/>
          </ac:spMkLst>
        </pc:spChg>
        <pc:spChg chg="mod">
          <ac:chgData name="Sarah Jeffcott" userId="afef0fac-1ce2-4f96-8c4d-f5c635c2e2c1" providerId="ADAL" clId="{AF2C3229-655D-A545-99D7-7604E5A6B7BA}" dt="2020-06-02T09:15:37.066" v="196"/>
          <ac:spMkLst>
            <pc:docMk/>
            <pc:sldMk cId="2888494674" sldId="680"/>
            <ac:spMk id="5" creationId="{00000000-0000-0000-0000-000000000000}"/>
          </ac:spMkLst>
        </pc:spChg>
        <pc:spChg chg="mod">
          <ac:chgData name="Sarah Jeffcott" userId="afef0fac-1ce2-4f96-8c4d-f5c635c2e2c1" providerId="ADAL" clId="{AF2C3229-655D-A545-99D7-7604E5A6B7BA}" dt="2020-06-02T09:15:37.066" v="196"/>
          <ac:spMkLst>
            <pc:docMk/>
            <pc:sldMk cId="2888494674" sldId="680"/>
            <ac:spMk id="6" creationId="{00000000-0000-0000-0000-000000000000}"/>
          </ac:spMkLst>
        </pc:spChg>
        <pc:picChg chg="mod">
          <ac:chgData name="Sarah Jeffcott" userId="afef0fac-1ce2-4f96-8c4d-f5c635c2e2c1" providerId="ADAL" clId="{AF2C3229-655D-A545-99D7-7604E5A6B7BA}" dt="2020-05-28T16:11:50.433" v="118" actId="1076"/>
          <ac:picMkLst>
            <pc:docMk/>
            <pc:sldMk cId="2888494674" sldId="680"/>
            <ac:picMk id="3" creationId="{00000000-0000-0000-0000-000000000000}"/>
          </ac:picMkLst>
        </pc:picChg>
        <pc:picChg chg="mod">
          <ac:chgData name="Sarah Jeffcott" userId="afef0fac-1ce2-4f96-8c4d-f5c635c2e2c1" providerId="ADAL" clId="{AF2C3229-655D-A545-99D7-7604E5A6B7BA}" dt="2020-05-28T16:11:45.431" v="117" actId="1076"/>
          <ac:picMkLst>
            <pc:docMk/>
            <pc:sldMk cId="2888494674" sldId="680"/>
            <ac:picMk id="4" creationId="{00000000-0000-0000-0000-000000000000}"/>
          </ac:picMkLst>
        </pc:picChg>
        <pc:cxnChg chg="mod">
          <ac:chgData name="Sarah Jeffcott" userId="afef0fac-1ce2-4f96-8c4d-f5c635c2e2c1" providerId="ADAL" clId="{AF2C3229-655D-A545-99D7-7604E5A6B7BA}" dt="2020-05-28T16:12:00.903" v="121" actId="14100"/>
          <ac:cxnSpMkLst>
            <pc:docMk/>
            <pc:sldMk cId="2888494674" sldId="680"/>
            <ac:cxnSpMk id="7" creationId="{00000000-0000-0000-0000-000000000000}"/>
          </ac:cxnSpMkLst>
        </pc:cxnChg>
      </pc:sldChg>
      <pc:sldChg chg="modSp">
        <pc:chgData name="Sarah Jeffcott" userId="afef0fac-1ce2-4f96-8c4d-f5c635c2e2c1" providerId="ADAL" clId="{AF2C3229-655D-A545-99D7-7604E5A6B7BA}" dt="2020-06-02T09:15:37.066" v="196"/>
        <pc:sldMkLst>
          <pc:docMk/>
          <pc:sldMk cId="73128741" sldId="681"/>
        </pc:sldMkLst>
        <pc:spChg chg="mod">
          <ac:chgData name="Sarah Jeffcott" userId="afef0fac-1ce2-4f96-8c4d-f5c635c2e2c1" providerId="ADAL" clId="{AF2C3229-655D-A545-99D7-7604E5A6B7BA}" dt="2020-05-28T16:09:23.931" v="104" actId="1076"/>
          <ac:spMkLst>
            <pc:docMk/>
            <pc:sldMk cId="73128741" sldId="681"/>
            <ac:spMk id="2" creationId="{00000000-0000-0000-0000-000000000000}"/>
          </ac:spMkLst>
        </pc:spChg>
        <pc:spChg chg="mod">
          <ac:chgData name="Sarah Jeffcott" userId="afef0fac-1ce2-4f96-8c4d-f5c635c2e2c1" providerId="ADAL" clId="{AF2C3229-655D-A545-99D7-7604E5A6B7BA}" dt="2020-06-02T09:15:37.066" v="196"/>
          <ac:spMkLst>
            <pc:docMk/>
            <pc:sldMk cId="73128741" sldId="681"/>
            <ac:spMk id="5" creationId="{00000000-0000-0000-0000-000000000000}"/>
          </ac:spMkLst>
        </pc:spChg>
        <pc:picChg chg="mod">
          <ac:chgData name="Sarah Jeffcott" userId="afef0fac-1ce2-4f96-8c4d-f5c635c2e2c1" providerId="ADAL" clId="{AF2C3229-655D-A545-99D7-7604E5A6B7BA}" dt="2020-05-28T16:09:16.849" v="102" actId="1076"/>
          <ac:picMkLst>
            <pc:docMk/>
            <pc:sldMk cId="73128741" sldId="681"/>
            <ac:picMk id="4" creationId="{00000000-0000-0000-0000-000000000000}"/>
          </ac:picMkLst>
        </pc:picChg>
      </pc:sldChg>
      <pc:sldChg chg="modSp">
        <pc:chgData name="Sarah Jeffcott" userId="afef0fac-1ce2-4f96-8c4d-f5c635c2e2c1" providerId="ADAL" clId="{AF2C3229-655D-A545-99D7-7604E5A6B7BA}" dt="2020-05-28T16:08:40.374" v="95" actId="113"/>
        <pc:sldMkLst>
          <pc:docMk/>
          <pc:sldMk cId="2942691158" sldId="682"/>
        </pc:sldMkLst>
        <pc:spChg chg="mod">
          <ac:chgData name="Sarah Jeffcott" userId="afef0fac-1ce2-4f96-8c4d-f5c635c2e2c1" providerId="ADAL" clId="{AF2C3229-655D-A545-99D7-7604E5A6B7BA}" dt="2020-05-28T16:08:40.374" v="95" actId="113"/>
          <ac:spMkLst>
            <pc:docMk/>
            <pc:sldMk cId="2942691158" sldId="682"/>
            <ac:spMk id="2" creationId="{00000000-0000-0000-0000-000000000000}"/>
          </ac:spMkLst>
        </pc:spChg>
      </pc:sldChg>
      <pc:sldChg chg="modSp">
        <pc:chgData name="Sarah Jeffcott" userId="afef0fac-1ce2-4f96-8c4d-f5c635c2e2c1" providerId="ADAL" clId="{AF2C3229-655D-A545-99D7-7604E5A6B7BA}" dt="2020-05-28T16:08:23.029" v="91" actId="1076"/>
        <pc:sldMkLst>
          <pc:docMk/>
          <pc:sldMk cId="1141750849" sldId="683"/>
        </pc:sldMkLst>
        <pc:spChg chg="mod">
          <ac:chgData name="Sarah Jeffcott" userId="afef0fac-1ce2-4f96-8c4d-f5c635c2e2c1" providerId="ADAL" clId="{AF2C3229-655D-A545-99D7-7604E5A6B7BA}" dt="2020-05-28T16:08:23.029" v="91" actId="1076"/>
          <ac:spMkLst>
            <pc:docMk/>
            <pc:sldMk cId="1141750849" sldId="683"/>
            <ac:spMk id="2" creationId="{00000000-0000-0000-0000-000000000000}"/>
          </ac:spMkLst>
        </pc:spChg>
        <pc:spChg chg="mod">
          <ac:chgData name="Sarah Jeffcott" userId="afef0fac-1ce2-4f96-8c4d-f5c635c2e2c1" providerId="ADAL" clId="{AF2C3229-655D-A545-99D7-7604E5A6B7BA}" dt="2020-05-28T16:07:26.861" v="90" actId="2711"/>
          <ac:spMkLst>
            <pc:docMk/>
            <pc:sldMk cId="1141750849" sldId="683"/>
            <ac:spMk id="6" creationId="{00000000-0000-0000-0000-000000000000}"/>
          </ac:spMkLst>
        </pc:spChg>
      </pc:sldChg>
      <pc:sldChg chg="modSp">
        <pc:chgData name="Sarah Jeffcott" userId="afef0fac-1ce2-4f96-8c4d-f5c635c2e2c1" providerId="ADAL" clId="{AF2C3229-655D-A545-99D7-7604E5A6B7BA}" dt="2020-06-02T09:15:37.066" v="196"/>
        <pc:sldMkLst>
          <pc:docMk/>
          <pc:sldMk cId="3175446884" sldId="684"/>
        </pc:sldMkLst>
        <pc:spChg chg="mod">
          <ac:chgData name="Sarah Jeffcott" userId="afef0fac-1ce2-4f96-8c4d-f5c635c2e2c1" providerId="ADAL" clId="{AF2C3229-655D-A545-99D7-7604E5A6B7BA}" dt="2020-06-02T09:15:37.066" v="196"/>
          <ac:spMkLst>
            <pc:docMk/>
            <pc:sldMk cId="3175446884" sldId="684"/>
            <ac:spMk id="3" creationId="{00000000-0000-0000-0000-000000000000}"/>
          </ac:spMkLst>
        </pc:spChg>
      </pc:sldChg>
      <pc:sldChg chg="modSp">
        <pc:chgData name="Sarah Jeffcott" userId="afef0fac-1ce2-4f96-8c4d-f5c635c2e2c1" providerId="ADAL" clId="{AF2C3229-655D-A545-99D7-7604E5A6B7BA}" dt="2020-06-02T09:15:37.066" v="196"/>
        <pc:sldMkLst>
          <pc:docMk/>
          <pc:sldMk cId="2684776687" sldId="685"/>
        </pc:sldMkLst>
        <pc:spChg chg="mod">
          <ac:chgData name="Sarah Jeffcott" userId="afef0fac-1ce2-4f96-8c4d-f5c635c2e2c1" providerId="ADAL" clId="{AF2C3229-655D-A545-99D7-7604E5A6B7BA}" dt="2020-06-02T09:15:37.066" v="196"/>
          <ac:spMkLst>
            <pc:docMk/>
            <pc:sldMk cId="2684776687" sldId="685"/>
            <ac:spMk id="3" creationId="{00000000-0000-0000-0000-000000000000}"/>
          </ac:spMkLst>
        </pc:spChg>
        <pc:spChg chg="mod">
          <ac:chgData name="Sarah Jeffcott" userId="afef0fac-1ce2-4f96-8c4d-f5c635c2e2c1" providerId="ADAL" clId="{AF2C3229-655D-A545-99D7-7604E5A6B7BA}" dt="2020-06-02T09:15:37.066" v="196"/>
          <ac:spMkLst>
            <pc:docMk/>
            <pc:sldMk cId="2684776687" sldId="685"/>
            <ac:spMk id="4" creationId="{00000000-0000-0000-0000-000000000000}"/>
          </ac:spMkLst>
        </pc:spChg>
      </pc:sldChg>
      <pc:sldChg chg="modSp">
        <pc:chgData name="Sarah Jeffcott" userId="afef0fac-1ce2-4f96-8c4d-f5c635c2e2c1" providerId="ADAL" clId="{AF2C3229-655D-A545-99D7-7604E5A6B7BA}" dt="2020-05-28T16:07:00.205" v="89" actId="2711"/>
        <pc:sldMkLst>
          <pc:docMk/>
          <pc:sldMk cId="946992501" sldId="686"/>
        </pc:sldMkLst>
        <pc:spChg chg="mod">
          <ac:chgData name="Sarah Jeffcott" userId="afef0fac-1ce2-4f96-8c4d-f5c635c2e2c1" providerId="ADAL" clId="{AF2C3229-655D-A545-99D7-7604E5A6B7BA}" dt="2020-05-28T16:07:00.205" v="89" actId="2711"/>
          <ac:spMkLst>
            <pc:docMk/>
            <pc:sldMk cId="946992501" sldId="686"/>
            <ac:spMk id="6" creationId="{00000000-0000-0000-0000-000000000000}"/>
          </ac:spMkLst>
        </pc:spChg>
      </pc:sldChg>
      <pc:sldChg chg="modSp modNotes">
        <pc:chgData name="Sarah Jeffcott" userId="afef0fac-1ce2-4f96-8c4d-f5c635c2e2c1" providerId="ADAL" clId="{AF2C3229-655D-A545-99D7-7604E5A6B7BA}" dt="2020-06-02T09:15:37.066" v="196"/>
        <pc:sldMkLst>
          <pc:docMk/>
          <pc:sldMk cId="3568612028" sldId="687"/>
        </pc:sldMkLst>
        <pc:spChg chg="mod">
          <ac:chgData name="Sarah Jeffcott" userId="afef0fac-1ce2-4f96-8c4d-f5c635c2e2c1" providerId="ADAL" clId="{AF2C3229-655D-A545-99D7-7604E5A6B7BA}" dt="2020-05-28T16:06:46.067" v="88" actId="2711"/>
          <ac:spMkLst>
            <pc:docMk/>
            <pc:sldMk cId="3568612028" sldId="687"/>
            <ac:spMk id="5" creationId="{00000000-0000-0000-0000-000000000000}"/>
          </ac:spMkLst>
        </pc:spChg>
        <pc:spChg chg="mod">
          <ac:chgData name="Sarah Jeffcott" userId="afef0fac-1ce2-4f96-8c4d-f5c635c2e2c1" providerId="ADAL" clId="{AF2C3229-655D-A545-99D7-7604E5A6B7BA}" dt="2020-06-02T09:15:37.066" v="196"/>
          <ac:spMkLst>
            <pc:docMk/>
            <pc:sldMk cId="3568612028" sldId="687"/>
            <ac:spMk id="6" creationId="{00000000-0000-0000-0000-000000000000}"/>
          </ac:spMkLst>
        </pc:spChg>
        <pc:spChg chg="mod">
          <ac:chgData name="Sarah Jeffcott" userId="afef0fac-1ce2-4f96-8c4d-f5c635c2e2c1" providerId="ADAL" clId="{AF2C3229-655D-A545-99D7-7604E5A6B7BA}" dt="2020-06-02T09:15:37.066" v="196"/>
          <ac:spMkLst>
            <pc:docMk/>
            <pc:sldMk cId="3568612028" sldId="687"/>
            <ac:spMk id="7" creationId="{00000000-0000-0000-0000-000000000000}"/>
          </ac:spMkLst>
        </pc:spChg>
      </pc:sldChg>
      <pc:sldChg chg="modSp">
        <pc:chgData name="Sarah Jeffcott" userId="afef0fac-1ce2-4f96-8c4d-f5c635c2e2c1" providerId="ADAL" clId="{AF2C3229-655D-A545-99D7-7604E5A6B7BA}" dt="2020-06-02T09:12:31.267" v="194" actId="113"/>
        <pc:sldMkLst>
          <pc:docMk/>
          <pc:sldMk cId="2655600151" sldId="689"/>
        </pc:sldMkLst>
        <pc:spChg chg="mod">
          <ac:chgData name="Sarah Jeffcott" userId="afef0fac-1ce2-4f96-8c4d-f5c635c2e2c1" providerId="ADAL" clId="{AF2C3229-655D-A545-99D7-7604E5A6B7BA}" dt="2020-06-02T09:12:31.267" v="194" actId="113"/>
          <ac:spMkLst>
            <pc:docMk/>
            <pc:sldMk cId="2655600151" sldId="689"/>
            <ac:spMk id="4" creationId="{00000000-0000-0000-0000-000000000000}"/>
          </ac:spMkLst>
        </pc:spChg>
      </pc:sldChg>
      <pc:sldChg chg="modSp">
        <pc:chgData name="Sarah Jeffcott" userId="afef0fac-1ce2-4f96-8c4d-f5c635c2e2c1" providerId="ADAL" clId="{AF2C3229-655D-A545-99D7-7604E5A6B7BA}" dt="2020-05-28T16:05:47.518" v="81" actId="2711"/>
        <pc:sldMkLst>
          <pc:docMk/>
          <pc:sldMk cId="3984905472" sldId="690"/>
        </pc:sldMkLst>
        <pc:spChg chg="mod">
          <ac:chgData name="Sarah Jeffcott" userId="afef0fac-1ce2-4f96-8c4d-f5c635c2e2c1" providerId="ADAL" clId="{AF2C3229-655D-A545-99D7-7604E5A6B7BA}" dt="2020-05-28T16:05:47.518" v="81" actId="2711"/>
          <ac:spMkLst>
            <pc:docMk/>
            <pc:sldMk cId="3984905472" sldId="690"/>
            <ac:spMk id="2" creationId="{00000000-0000-0000-0000-000000000000}"/>
          </ac:spMkLst>
        </pc:spChg>
        <pc:spChg chg="mod">
          <ac:chgData name="Sarah Jeffcott" userId="afef0fac-1ce2-4f96-8c4d-f5c635c2e2c1" providerId="ADAL" clId="{AF2C3229-655D-A545-99D7-7604E5A6B7BA}" dt="2020-05-28T16:05:47.518" v="81" actId="2711"/>
          <ac:spMkLst>
            <pc:docMk/>
            <pc:sldMk cId="3984905472" sldId="690"/>
            <ac:spMk id="4" creationId="{00000000-0000-0000-0000-000000000000}"/>
          </ac:spMkLst>
        </pc:spChg>
      </pc:sldChg>
      <pc:sldChg chg="modSp">
        <pc:chgData name="Sarah Jeffcott" userId="afef0fac-1ce2-4f96-8c4d-f5c635c2e2c1" providerId="ADAL" clId="{AF2C3229-655D-A545-99D7-7604E5A6B7BA}" dt="2020-05-28T16:04:07.502" v="80" actId="2711"/>
        <pc:sldMkLst>
          <pc:docMk/>
          <pc:sldMk cId="3730343336" sldId="691"/>
        </pc:sldMkLst>
        <pc:spChg chg="mod">
          <ac:chgData name="Sarah Jeffcott" userId="afef0fac-1ce2-4f96-8c4d-f5c635c2e2c1" providerId="ADAL" clId="{AF2C3229-655D-A545-99D7-7604E5A6B7BA}" dt="2020-05-28T16:04:07.502" v="80" actId="2711"/>
          <ac:spMkLst>
            <pc:docMk/>
            <pc:sldMk cId="3730343336" sldId="691"/>
            <ac:spMk id="2" creationId="{00000000-0000-0000-0000-000000000000}"/>
          </ac:spMkLst>
        </pc:spChg>
        <pc:spChg chg="mod">
          <ac:chgData name="Sarah Jeffcott" userId="afef0fac-1ce2-4f96-8c4d-f5c635c2e2c1" providerId="ADAL" clId="{AF2C3229-655D-A545-99D7-7604E5A6B7BA}" dt="2020-05-28T16:04:07.502" v="80" actId="2711"/>
          <ac:spMkLst>
            <pc:docMk/>
            <pc:sldMk cId="3730343336" sldId="691"/>
            <ac:spMk id="4" creationId="{00000000-0000-0000-0000-000000000000}"/>
          </ac:spMkLst>
        </pc:spChg>
        <pc:spChg chg="mod">
          <ac:chgData name="Sarah Jeffcott" userId="afef0fac-1ce2-4f96-8c4d-f5c635c2e2c1" providerId="ADAL" clId="{AF2C3229-655D-A545-99D7-7604E5A6B7BA}" dt="2020-05-28T16:04:07.502" v="80" actId="2711"/>
          <ac:spMkLst>
            <pc:docMk/>
            <pc:sldMk cId="3730343336" sldId="691"/>
            <ac:spMk id="25" creationId="{00000000-0000-0000-0000-000000000000}"/>
          </ac:spMkLst>
        </pc:spChg>
        <pc:spChg chg="mod">
          <ac:chgData name="Sarah Jeffcott" userId="afef0fac-1ce2-4f96-8c4d-f5c635c2e2c1" providerId="ADAL" clId="{AF2C3229-655D-A545-99D7-7604E5A6B7BA}" dt="2020-05-28T16:04:07.502" v="80" actId="2711"/>
          <ac:spMkLst>
            <pc:docMk/>
            <pc:sldMk cId="3730343336" sldId="691"/>
            <ac:spMk id="27" creationId="{00000000-0000-0000-0000-000000000000}"/>
          </ac:spMkLst>
        </pc:spChg>
        <pc:spChg chg="mod">
          <ac:chgData name="Sarah Jeffcott" userId="afef0fac-1ce2-4f96-8c4d-f5c635c2e2c1" providerId="ADAL" clId="{AF2C3229-655D-A545-99D7-7604E5A6B7BA}" dt="2020-05-28T16:04:07.502" v="80" actId="2711"/>
          <ac:spMkLst>
            <pc:docMk/>
            <pc:sldMk cId="3730343336" sldId="691"/>
            <ac:spMk id="28" creationId="{00000000-0000-0000-0000-000000000000}"/>
          </ac:spMkLst>
        </pc:spChg>
      </pc:sldChg>
      <pc:sldChg chg="modSp">
        <pc:chgData name="Sarah Jeffcott" userId="afef0fac-1ce2-4f96-8c4d-f5c635c2e2c1" providerId="ADAL" clId="{AF2C3229-655D-A545-99D7-7604E5A6B7BA}" dt="2020-06-02T08:58:18.264" v="183" actId="1076"/>
        <pc:sldMkLst>
          <pc:docMk/>
          <pc:sldMk cId="4235459854" sldId="692"/>
        </pc:sldMkLst>
        <pc:spChg chg="mod">
          <ac:chgData name="Sarah Jeffcott" userId="afef0fac-1ce2-4f96-8c4d-f5c635c2e2c1" providerId="ADAL" clId="{AF2C3229-655D-A545-99D7-7604E5A6B7BA}" dt="2020-05-28T16:03:46.168" v="79" actId="1076"/>
          <ac:spMkLst>
            <pc:docMk/>
            <pc:sldMk cId="4235459854" sldId="692"/>
            <ac:spMk id="2" creationId="{00000000-0000-0000-0000-000000000000}"/>
          </ac:spMkLst>
        </pc:spChg>
        <pc:spChg chg="mod">
          <ac:chgData name="Sarah Jeffcott" userId="afef0fac-1ce2-4f96-8c4d-f5c635c2e2c1" providerId="ADAL" clId="{AF2C3229-655D-A545-99D7-7604E5A6B7BA}" dt="2020-06-02T08:58:18.264" v="183" actId="1076"/>
          <ac:spMkLst>
            <pc:docMk/>
            <pc:sldMk cId="4235459854" sldId="692"/>
            <ac:spMk id="4" creationId="{00000000-0000-0000-0000-000000000000}"/>
          </ac:spMkLst>
        </pc:spChg>
      </pc:sldChg>
      <pc:sldChg chg="delSp modSp">
        <pc:chgData name="Sarah Jeffcott" userId="afef0fac-1ce2-4f96-8c4d-f5c635c2e2c1" providerId="ADAL" clId="{AF2C3229-655D-A545-99D7-7604E5A6B7BA}" dt="2020-06-02T09:15:37.066" v="196"/>
        <pc:sldMkLst>
          <pc:docMk/>
          <pc:sldMk cId="3471386841" sldId="693"/>
        </pc:sldMkLst>
        <pc:spChg chg="del mod">
          <ac:chgData name="Sarah Jeffcott" userId="afef0fac-1ce2-4f96-8c4d-f5c635c2e2c1" providerId="ADAL" clId="{AF2C3229-655D-A545-99D7-7604E5A6B7BA}" dt="2020-06-02T08:57:58.809" v="181" actId="478"/>
          <ac:spMkLst>
            <pc:docMk/>
            <pc:sldMk cId="3471386841" sldId="693"/>
            <ac:spMk id="7" creationId="{00000000-0000-0000-0000-000000000000}"/>
          </ac:spMkLst>
        </pc:spChg>
        <pc:spChg chg="del">
          <ac:chgData name="Sarah Jeffcott" userId="afef0fac-1ce2-4f96-8c4d-f5c635c2e2c1" providerId="ADAL" clId="{AF2C3229-655D-A545-99D7-7604E5A6B7BA}" dt="2020-06-02T08:57:56.338" v="180" actId="478"/>
          <ac:spMkLst>
            <pc:docMk/>
            <pc:sldMk cId="3471386841" sldId="693"/>
            <ac:spMk id="8" creationId="{00000000-0000-0000-0000-000000000000}"/>
          </ac:spMkLst>
        </pc:spChg>
        <pc:spChg chg="mod">
          <ac:chgData name="Sarah Jeffcott" userId="afef0fac-1ce2-4f96-8c4d-f5c635c2e2c1" providerId="ADAL" clId="{AF2C3229-655D-A545-99D7-7604E5A6B7BA}" dt="2020-06-02T09:15:37.066" v="196"/>
          <ac:spMkLst>
            <pc:docMk/>
            <pc:sldMk cId="3471386841" sldId="693"/>
            <ac:spMk id="11" creationId="{00000000-0000-0000-0000-000000000000}"/>
          </ac:spMkLst>
        </pc:spChg>
        <pc:picChg chg="mod">
          <ac:chgData name="Sarah Jeffcott" userId="afef0fac-1ce2-4f96-8c4d-f5c635c2e2c1" providerId="ADAL" clId="{AF2C3229-655D-A545-99D7-7604E5A6B7BA}" dt="2020-05-28T16:03:17.018" v="76" actId="1076"/>
          <ac:picMkLst>
            <pc:docMk/>
            <pc:sldMk cId="3471386841" sldId="693"/>
            <ac:picMk id="2" creationId="{00000000-0000-0000-0000-000000000000}"/>
          </ac:picMkLst>
        </pc:picChg>
      </pc:sldChg>
      <pc:sldChg chg="modSp add setBg">
        <pc:chgData name="Sarah Jeffcott" userId="afef0fac-1ce2-4f96-8c4d-f5c635c2e2c1" providerId="ADAL" clId="{AF2C3229-655D-A545-99D7-7604E5A6B7BA}" dt="2020-06-02T09:22:50.244" v="226" actId="1076"/>
        <pc:sldMkLst>
          <pc:docMk/>
          <pc:sldMk cId="422538273" sldId="694"/>
        </pc:sldMkLst>
        <pc:spChg chg="mod">
          <ac:chgData name="Sarah Jeffcott" userId="afef0fac-1ce2-4f96-8c4d-f5c635c2e2c1" providerId="ADAL" clId="{AF2C3229-655D-A545-99D7-7604E5A6B7BA}" dt="2020-06-02T09:15:37.066" v="196"/>
          <ac:spMkLst>
            <pc:docMk/>
            <pc:sldMk cId="422538273" sldId="694"/>
            <ac:spMk id="2" creationId="{00000000-0000-0000-0000-000000000000}"/>
          </ac:spMkLst>
        </pc:spChg>
        <pc:spChg chg="mod">
          <ac:chgData name="Sarah Jeffcott" userId="afef0fac-1ce2-4f96-8c4d-f5c635c2e2c1" providerId="ADAL" clId="{AF2C3229-655D-A545-99D7-7604E5A6B7BA}" dt="2020-06-02T09:22:50.244" v="226" actId="1076"/>
          <ac:spMkLst>
            <pc:docMk/>
            <pc:sldMk cId="422538273" sldId="694"/>
            <ac:spMk id="3" creationId="{00000000-0000-0000-0000-000000000000}"/>
          </ac:spMkLst>
        </pc:spChg>
        <pc:spChg chg="mod">
          <ac:chgData name="Sarah Jeffcott" userId="afef0fac-1ce2-4f96-8c4d-f5c635c2e2c1" providerId="ADAL" clId="{AF2C3229-655D-A545-99D7-7604E5A6B7BA}" dt="2020-06-02T09:15:37.066" v="196"/>
          <ac:spMkLst>
            <pc:docMk/>
            <pc:sldMk cId="422538273" sldId="694"/>
            <ac:spMk id="4" creationId="{00000000-0000-0000-0000-000000000000}"/>
          </ac:spMkLst>
        </pc:spChg>
        <pc:spChg chg="mod">
          <ac:chgData name="Sarah Jeffcott" userId="afef0fac-1ce2-4f96-8c4d-f5c635c2e2c1" providerId="ADAL" clId="{AF2C3229-655D-A545-99D7-7604E5A6B7BA}" dt="2020-06-02T09:15:37.066" v="196"/>
          <ac:spMkLst>
            <pc:docMk/>
            <pc:sldMk cId="422538273" sldId="694"/>
            <ac:spMk id="6" creationId="{00000000-0000-0000-0000-000000000000}"/>
          </ac:spMkLst>
        </pc:spChg>
        <pc:spChg chg="mod">
          <ac:chgData name="Sarah Jeffcott" userId="afef0fac-1ce2-4f96-8c4d-f5c635c2e2c1" providerId="ADAL" clId="{AF2C3229-655D-A545-99D7-7604E5A6B7BA}" dt="2020-06-02T09:15:28.736" v="195"/>
          <ac:spMkLst>
            <pc:docMk/>
            <pc:sldMk cId="422538273" sldId="694"/>
            <ac:spMk id="7" creationId="{3FC682FF-6C18-4A15-ABD4-4E28D022B476}"/>
          </ac:spMkLst>
        </pc:spChg>
      </pc:sldChg>
      <pc:sldChg chg="add del">
        <pc:chgData name="Sarah Jeffcott" userId="afef0fac-1ce2-4f96-8c4d-f5c635c2e2c1" providerId="ADAL" clId="{AF2C3229-655D-A545-99D7-7604E5A6B7BA}" dt="2020-06-02T09:47:17.022" v="272" actId="2696"/>
        <pc:sldMkLst>
          <pc:docMk/>
          <pc:sldMk cId="2419869925" sldId="695"/>
        </pc:sldMkLst>
      </pc:sldChg>
      <pc:sldChg chg="add">
        <pc:chgData name="Sarah Jeffcott" userId="afef0fac-1ce2-4f96-8c4d-f5c635c2e2c1" providerId="ADAL" clId="{AF2C3229-655D-A545-99D7-7604E5A6B7BA}" dt="2020-06-02T09:46:40.712" v="269"/>
        <pc:sldMkLst>
          <pc:docMk/>
          <pc:sldMk cId="1415921280" sldId="696"/>
        </pc:sldMkLst>
      </pc:sldChg>
      <pc:sldChg chg="add">
        <pc:chgData name="Sarah Jeffcott" userId="afef0fac-1ce2-4f96-8c4d-f5c635c2e2c1" providerId="ADAL" clId="{AF2C3229-655D-A545-99D7-7604E5A6B7BA}" dt="2020-06-02T09:46:40.712" v="269"/>
        <pc:sldMkLst>
          <pc:docMk/>
          <pc:sldMk cId="2683270911" sldId="697"/>
        </pc:sldMkLst>
      </pc:sldChg>
      <pc:sldChg chg="add">
        <pc:chgData name="Sarah Jeffcott" userId="afef0fac-1ce2-4f96-8c4d-f5c635c2e2c1" providerId="ADAL" clId="{AF2C3229-655D-A545-99D7-7604E5A6B7BA}" dt="2020-06-02T09:46:40.712" v="269"/>
        <pc:sldMkLst>
          <pc:docMk/>
          <pc:sldMk cId="4248920040" sldId="698"/>
        </pc:sldMkLst>
      </pc:sldChg>
      <pc:sldChg chg="add">
        <pc:chgData name="Sarah Jeffcott" userId="afef0fac-1ce2-4f96-8c4d-f5c635c2e2c1" providerId="ADAL" clId="{AF2C3229-655D-A545-99D7-7604E5A6B7BA}" dt="2020-06-02T09:46:40.712" v="269"/>
        <pc:sldMkLst>
          <pc:docMk/>
          <pc:sldMk cId="2099793364" sldId="699"/>
        </pc:sldMkLst>
      </pc:sldChg>
      <pc:sldChg chg="add">
        <pc:chgData name="Sarah Jeffcott" userId="afef0fac-1ce2-4f96-8c4d-f5c635c2e2c1" providerId="ADAL" clId="{AF2C3229-655D-A545-99D7-7604E5A6B7BA}" dt="2020-06-02T09:46:40.712" v="269"/>
        <pc:sldMkLst>
          <pc:docMk/>
          <pc:sldMk cId="4235303401" sldId="700"/>
        </pc:sldMkLst>
      </pc:sldChg>
      <pc:sldChg chg="add">
        <pc:chgData name="Sarah Jeffcott" userId="afef0fac-1ce2-4f96-8c4d-f5c635c2e2c1" providerId="ADAL" clId="{AF2C3229-655D-A545-99D7-7604E5A6B7BA}" dt="2020-06-02T09:46:40.712" v="269"/>
        <pc:sldMkLst>
          <pc:docMk/>
          <pc:sldMk cId="3803850246" sldId="701"/>
        </pc:sldMkLst>
      </pc:sldChg>
      <pc:sldChg chg="add">
        <pc:chgData name="Sarah Jeffcott" userId="afef0fac-1ce2-4f96-8c4d-f5c635c2e2c1" providerId="ADAL" clId="{AF2C3229-655D-A545-99D7-7604E5A6B7BA}" dt="2020-06-02T09:46:40.712" v="269"/>
        <pc:sldMkLst>
          <pc:docMk/>
          <pc:sldMk cId="1454452494" sldId="702"/>
        </pc:sldMkLst>
      </pc:sldChg>
      <pc:sldChg chg="add">
        <pc:chgData name="Sarah Jeffcott" userId="afef0fac-1ce2-4f96-8c4d-f5c635c2e2c1" providerId="ADAL" clId="{AF2C3229-655D-A545-99D7-7604E5A6B7BA}" dt="2020-06-02T09:46:40.712" v="269"/>
        <pc:sldMkLst>
          <pc:docMk/>
          <pc:sldMk cId="502600796" sldId="703"/>
        </pc:sldMkLst>
      </pc:sldChg>
      <pc:sldChg chg="add">
        <pc:chgData name="Sarah Jeffcott" userId="afef0fac-1ce2-4f96-8c4d-f5c635c2e2c1" providerId="ADAL" clId="{AF2C3229-655D-A545-99D7-7604E5A6B7BA}" dt="2020-06-02T09:46:40.712" v="269"/>
        <pc:sldMkLst>
          <pc:docMk/>
          <pc:sldMk cId="3768919140" sldId="704"/>
        </pc:sldMkLst>
      </pc:sldChg>
      <pc:sldChg chg="add">
        <pc:chgData name="Sarah Jeffcott" userId="afef0fac-1ce2-4f96-8c4d-f5c635c2e2c1" providerId="ADAL" clId="{AF2C3229-655D-A545-99D7-7604E5A6B7BA}" dt="2020-06-02T09:46:40.712" v="269"/>
        <pc:sldMkLst>
          <pc:docMk/>
          <pc:sldMk cId="649487232" sldId="705"/>
        </pc:sldMkLst>
      </pc:sldChg>
      <pc:sldChg chg="add">
        <pc:chgData name="Sarah Jeffcott" userId="afef0fac-1ce2-4f96-8c4d-f5c635c2e2c1" providerId="ADAL" clId="{AF2C3229-655D-A545-99D7-7604E5A6B7BA}" dt="2020-06-02T09:46:40.712" v="269"/>
        <pc:sldMkLst>
          <pc:docMk/>
          <pc:sldMk cId="960094398" sldId="706"/>
        </pc:sldMkLst>
      </pc:sldChg>
      <pc:sldChg chg="add">
        <pc:chgData name="Sarah Jeffcott" userId="afef0fac-1ce2-4f96-8c4d-f5c635c2e2c1" providerId="ADAL" clId="{AF2C3229-655D-A545-99D7-7604E5A6B7BA}" dt="2020-06-02T09:46:40.712" v="269"/>
        <pc:sldMkLst>
          <pc:docMk/>
          <pc:sldMk cId="770884215" sldId="707"/>
        </pc:sldMkLst>
      </pc:sldChg>
      <pc:sldChg chg="add">
        <pc:chgData name="Sarah Jeffcott" userId="afef0fac-1ce2-4f96-8c4d-f5c635c2e2c1" providerId="ADAL" clId="{AF2C3229-655D-A545-99D7-7604E5A6B7BA}" dt="2020-06-02T09:46:40.712" v="269"/>
        <pc:sldMkLst>
          <pc:docMk/>
          <pc:sldMk cId="2055726545" sldId="708"/>
        </pc:sldMkLst>
      </pc:sldChg>
      <pc:sldChg chg="add">
        <pc:chgData name="Sarah Jeffcott" userId="afef0fac-1ce2-4f96-8c4d-f5c635c2e2c1" providerId="ADAL" clId="{AF2C3229-655D-A545-99D7-7604E5A6B7BA}" dt="2020-06-02T09:46:40.712" v="269"/>
        <pc:sldMkLst>
          <pc:docMk/>
          <pc:sldMk cId="2853643956" sldId="709"/>
        </pc:sldMkLst>
      </pc:sldChg>
      <pc:sldChg chg="add">
        <pc:chgData name="Sarah Jeffcott" userId="afef0fac-1ce2-4f96-8c4d-f5c635c2e2c1" providerId="ADAL" clId="{AF2C3229-655D-A545-99D7-7604E5A6B7BA}" dt="2020-06-02T09:46:40.712" v="269"/>
        <pc:sldMkLst>
          <pc:docMk/>
          <pc:sldMk cId="3405274910" sldId="710"/>
        </pc:sldMkLst>
      </pc:sldChg>
      <pc:sldChg chg="add">
        <pc:chgData name="Sarah Jeffcott" userId="afef0fac-1ce2-4f96-8c4d-f5c635c2e2c1" providerId="ADAL" clId="{AF2C3229-655D-A545-99D7-7604E5A6B7BA}" dt="2020-06-02T09:46:40.712" v="269"/>
        <pc:sldMkLst>
          <pc:docMk/>
          <pc:sldMk cId="4108114779" sldId="711"/>
        </pc:sldMkLst>
      </pc:sldChg>
      <pc:sldChg chg="add">
        <pc:chgData name="Sarah Jeffcott" userId="afef0fac-1ce2-4f96-8c4d-f5c635c2e2c1" providerId="ADAL" clId="{AF2C3229-655D-A545-99D7-7604E5A6B7BA}" dt="2020-06-02T09:46:40.712" v="269"/>
        <pc:sldMkLst>
          <pc:docMk/>
          <pc:sldMk cId="1283808487" sldId="712"/>
        </pc:sldMkLst>
      </pc:sldChg>
      <pc:sldChg chg="add">
        <pc:chgData name="Sarah Jeffcott" userId="afef0fac-1ce2-4f96-8c4d-f5c635c2e2c1" providerId="ADAL" clId="{AF2C3229-655D-A545-99D7-7604E5A6B7BA}" dt="2020-06-02T09:46:40.712" v="269"/>
        <pc:sldMkLst>
          <pc:docMk/>
          <pc:sldMk cId="650097596" sldId="713"/>
        </pc:sldMkLst>
      </pc:sldChg>
      <pc:sldChg chg="add">
        <pc:chgData name="Sarah Jeffcott" userId="afef0fac-1ce2-4f96-8c4d-f5c635c2e2c1" providerId="ADAL" clId="{AF2C3229-655D-A545-99D7-7604E5A6B7BA}" dt="2020-06-02T09:46:40.712" v="269"/>
        <pc:sldMkLst>
          <pc:docMk/>
          <pc:sldMk cId="3099023718" sldId="714"/>
        </pc:sldMkLst>
      </pc:sldChg>
      <pc:sldChg chg="add">
        <pc:chgData name="Sarah Jeffcott" userId="afef0fac-1ce2-4f96-8c4d-f5c635c2e2c1" providerId="ADAL" clId="{AF2C3229-655D-A545-99D7-7604E5A6B7BA}" dt="2020-06-02T09:46:40.712" v="269"/>
        <pc:sldMkLst>
          <pc:docMk/>
          <pc:sldMk cId="4055768792" sldId="715"/>
        </pc:sldMkLst>
      </pc:sldChg>
      <pc:sldChg chg="add">
        <pc:chgData name="Sarah Jeffcott" userId="afef0fac-1ce2-4f96-8c4d-f5c635c2e2c1" providerId="ADAL" clId="{AF2C3229-655D-A545-99D7-7604E5A6B7BA}" dt="2020-06-02T09:46:40.712" v="269"/>
        <pc:sldMkLst>
          <pc:docMk/>
          <pc:sldMk cId="833098370" sldId="716"/>
        </pc:sldMkLst>
      </pc:sldChg>
      <pc:sldChg chg="add">
        <pc:chgData name="Sarah Jeffcott" userId="afef0fac-1ce2-4f96-8c4d-f5c635c2e2c1" providerId="ADAL" clId="{AF2C3229-655D-A545-99D7-7604E5A6B7BA}" dt="2020-06-02T09:46:40.712" v="269"/>
        <pc:sldMkLst>
          <pc:docMk/>
          <pc:sldMk cId="1865995464" sldId="717"/>
        </pc:sldMkLst>
      </pc:sldChg>
      <pc:sldChg chg="add">
        <pc:chgData name="Sarah Jeffcott" userId="afef0fac-1ce2-4f96-8c4d-f5c635c2e2c1" providerId="ADAL" clId="{AF2C3229-655D-A545-99D7-7604E5A6B7BA}" dt="2020-06-02T09:46:40.712" v="269"/>
        <pc:sldMkLst>
          <pc:docMk/>
          <pc:sldMk cId="3510156825" sldId="718"/>
        </pc:sldMkLst>
      </pc:sldChg>
      <pc:sldChg chg="add">
        <pc:chgData name="Sarah Jeffcott" userId="afef0fac-1ce2-4f96-8c4d-f5c635c2e2c1" providerId="ADAL" clId="{AF2C3229-655D-A545-99D7-7604E5A6B7BA}" dt="2020-06-02T09:46:40.712" v="269"/>
        <pc:sldMkLst>
          <pc:docMk/>
          <pc:sldMk cId="287703118" sldId="719"/>
        </pc:sldMkLst>
      </pc:sldChg>
      <pc:sldChg chg="add">
        <pc:chgData name="Sarah Jeffcott" userId="afef0fac-1ce2-4f96-8c4d-f5c635c2e2c1" providerId="ADAL" clId="{AF2C3229-655D-A545-99D7-7604E5A6B7BA}" dt="2020-06-02T09:46:40.712" v="269"/>
        <pc:sldMkLst>
          <pc:docMk/>
          <pc:sldMk cId="1813716092" sldId="720"/>
        </pc:sldMkLst>
      </pc:sldChg>
      <pc:sldChg chg="add">
        <pc:chgData name="Sarah Jeffcott" userId="afef0fac-1ce2-4f96-8c4d-f5c635c2e2c1" providerId="ADAL" clId="{AF2C3229-655D-A545-99D7-7604E5A6B7BA}" dt="2020-06-02T09:46:40.712" v="269"/>
        <pc:sldMkLst>
          <pc:docMk/>
          <pc:sldMk cId="2188298287" sldId="721"/>
        </pc:sldMkLst>
      </pc:sldChg>
      <pc:sldChg chg="add">
        <pc:chgData name="Sarah Jeffcott" userId="afef0fac-1ce2-4f96-8c4d-f5c635c2e2c1" providerId="ADAL" clId="{AF2C3229-655D-A545-99D7-7604E5A6B7BA}" dt="2020-06-02T09:46:40.712" v="269"/>
        <pc:sldMkLst>
          <pc:docMk/>
          <pc:sldMk cId="374154035" sldId="722"/>
        </pc:sldMkLst>
      </pc:sldChg>
      <pc:sldChg chg="add">
        <pc:chgData name="Sarah Jeffcott" userId="afef0fac-1ce2-4f96-8c4d-f5c635c2e2c1" providerId="ADAL" clId="{AF2C3229-655D-A545-99D7-7604E5A6B7BA}" dt="2020-06-02T09:46:40.712" v="269"/>
        <pc:sldMkLst>
          <pc:docMk/>
          <pc:sldMk cId="3962055620" sldId="723"/>
        </pc:sldMkLst>
      </pc:sldChg>
      <pc:sldChg chg="add">
        <pc:chgData name="Sarah Jeffcott" userId="afef0fac-1ce2-4f96-8c4d-f5c635c2e2c1" providerId="ADAL" clId="{AF2C3229-655D-A545-99D7-7604E5A6B7BA}" dt="2020-06-02T09:46:40.712" v="269"/>
        <pc:sldMkLst>
          <pc:docMk/>
          <pc:sldMk cId="1158232383" sldId="724"/>
        </pc:sldMkLst>
      </pc:sldChg>
      <pc:sldChg chg="add">
        <pc:chgData name="Sarah Jeffcott" userId="afef0fac-1ce2-4f96-8c4d-f5c635c2e2c1" providerId="ADAL" clId="{AF2C3229-655D-A545-99D7-7604E5A6B7BA}" dt="2020-06-02T09:46:40.712" v="269"/>
        <pc:sldMkLst>
          <pc:docMk/>
          <pc:sldMk cId="3264427312" sldId="725"/>
        </pc:sldMkLst>
      </pc:sldChg>
      <pc:sldChg chg="add">
        <pc:chgData name="Sarah Jeffcott" userId="afef0fac-1ce2-4f96-8c4d-f5c635c2e2c1" providerId="ADAL" clId="{AF2C3229-655D-A545-99D7-7604E5A6B7BA}" dt="2020-06-02T09:46:40.712" v="269"/>
        <pc:sldMkLst>
          <pc:docMk/>
          <pc:sldMk cId="1667218727" sldId="726"/>
        </pc:sldMkLst>
      </pc:sldChg>
      <pc:sldChg chg="add">
        <pc:chgData name="Sarah Jeffcott" userId="afef0fac-1ce2-4f96-8c4d-f5c635c2e2c1" providerId="ADAL" clId="{AF2C3229-655D-A545-99D7-7604E5A6B7BA}" dt="2020-06-02T09:46:40.712" v="269"/>
        <pc:sldMkLst>
          <pc:docMk/>
          <pc:sldMk cId="3404370483" sldId="727"/>
        </pc:sldMkLst>
      </pc:sldChg>
      <pc:sldChg chg="add">
        <pc:chgData name="Sarah Jeffcott" userId="afef0fac-1ce2-4f96-8c4d-f5c635c2e2c1" providerId="ADAL" clId="{AF2C3229-655D-A545-99D7-7604E5A6B7BA}" dt="2020-06-02T09:46:40.712" v="269"/>
        <pc:sldMkLst>
          <pc:docMk/>
          <pc:sldMk cId="468716424" sldId="728"/>
        </pc:sldMkLst>
      </pc:sldChg>
      <pc:sldChg chg="add">
        <pc:chgData name="Sarah Jeffcott" userId="afef0fac-1ce2-4f96-8c4d-f5c635c2e2c1" providerId="ADAL" clId="{AF2C3229-655D-A545-99D7-7604E5A6B7BA}" dt="2020-06-02T09:46:40.712" v="269"/>
        <pc:sldMkLst>
          <pc:docMk/>
          <pc:sldMk cId="1494650880" sldId="729"/>
        </pc:sldMkLst>
      </pc:sldChg>
      <pc:sldChg chg="add">
        <pc:chgData name="Sarah Jeffcott" userId="afef0fac-1ce2-4f96-8c4d-f5c635c2e2c1" providerId="ADAL" clId="{AF2C3229-655D-A545-99D7-7604E5A6B7BA}" dt="2020-06-02T09:46:40.712" v="269"/>
        <pc:sldMkLst>
          <pc:docMk/>
          <pc:sldMk cId="3208369456" sldId="730"/>
        </pc:sldMkLst>
      </pc:sldChg>
      <pc:sldChg chg="add">
        <pc:chgData name="Sarah Jeffcott" userId="afef0fac-1ce2-4f96-8c4d-f5c635c2e2c1" providerId="ADAL" clId="{AF2C3229-655D-A545-99D7-7604E5A6B7BA}" dt="2020-06-02T09:46:40.712" v="269"/>
        <pc:sldMkLst>
          <pc:docMk/>
          <pc:sldMk cId="2460429918" sldId="731"/>
        </pc:sldMkLst>
      </pc:sldChg>
      <pc:sldChg chg="add">
        <pc:chgData name="Sarah Jeffcott" userId="afef0fac-1ce2-4f96-8c4d-f5c635c2e2c1" providerId="ADAL" clId="{AF2C3229-655D-A545-99D7-7604E5A6B7BA}" dt="2020-06-02T09:46:40.712" v="269"/>
        <pc:sldMkLst>
          <pc:docMk/>
          <pc:sldMk cId="3640102534" sldId="732"/>
        </pc:sldMkLst>
      </pc:sldChg>
      <pc:sldChg chg="add">
        <pc:chgData name="Sarah Jeffcott" userId="afef0fac-1ce2-4f96-8c4d-f5c635c2e2c1" providerId="ADAL" clId="{AF2C3229-655D-A545-99D7-7604E5A6B7BA}" dt="2020-06-02T09:46:40.712" v="269"/>
        <pc:sldMkLst>
          <pc:docMk/>
          <pc:sldMk cId="3549493026" sldId="733"/>
        </pc:sldMkLst>
      </pc:sldChg>
      <pc:sldChg chg="add">
        <pc:chgData name="Sarah Jeffcott" userId="afef0fac-1ce2-4f96-8c4d-f5c635c2e2c1" providerId="ADAL" clId="{AF2C3229-655D-A545-99D7-7604E5A6B7BA}" dt="2020-06-02T09:46:40.712" v="269"/>
        <pc:sldMkLst>
          <pc:docMk/>
          <pc:sldMk cId="3595998430" sldId="734"/>
        </pc:sldMkLst>
      </pc:sldChg>
      <pc:sldMasterChg chg="modSp">
        <pc:chgData name="Sarah Jeffcott" userId="afef0fac-1ce2-4f96-8c4d-f5c635c2e2c1" providerId="ADAL" clId="{AF2C3229-655D-A545-99D7-7604E5A6B7BA}" dt="2020-06-02T09:16:25.657" v="197"/>
        <pc:sldMasterMkLst>
          <pc:docMk/>
          <pc:sldMasterMk cId="3331762366" sldId="2147483648"/>
        </pc:sldMasterMkLst>
        <pc:spChg chg="mod">
          <ac:chgData name="Sarah Jeffcott" userId="afef0fac-1ce2-4f96-8c4d-f5c635c2e2c1" providerId="ADAL" clId="{AF2C3229-655D-A545-99D7-7604E5A6B7BA}" dt="2020-06-02T09:16:25.657" v="197"/>
          <ac:spMkLst>
            <pc:docMk/>
            <pc:sldMasterMk cId="3331762366" sldId="2147483648"/>
            <ac:spMk id="2" creationId="{00000000-0000-0000-0000-000000000000}"/>
          </ac:spMkLst>
        </pc:spChg>
        <pc:spChg chg="mod">
          <ac:chgData name="Sarah Jeffcott" userId="afef0fac-1ce2-4f96-8c4d-f5c635c2e2c1" providerId="ADAL" clId="{AF2C3229-655D-A545-99D7-7604E5A6B7BA}" dt="2020-06-02T09:15:37.066" v="196"/>
          <ac:spMkLst>
            <pc:docMk/>
            <pc:sldMasterMk cId="3331762366" sldId="2147483648"/>
            <ac:spMk id="3" creationId="{00000000-0000-0000-0000-000000000000}"/>
          </ac:spMkLst>
        </pc:spChg>
        <pc:spChg chg="mod">
          <ac:chgData name="Sarah Jeffcott" userId="afef0fac-1ce2-4f96-8c4d-f5c635c2e2c1" providerId="ADAL" clId="{AF2C3229-655D-A545-99D7-7604E5A6B7BA}" dt="2020-06-02T09:15:37.066" v="196"/>
          <ac:spMkLst>
            <pc:docMk/>
            <pc:sldMasterMk cId="3331762366" sldId="2147483648"/>
            <ac:spMk id="4" creationId="{00000000-0000-0000-0000-000000000000}"/>
          </ac:spMkLst>
        </pc:spChg>
        <pc:spChg chg="mod">
          <ac:chgData name="Sarah Jeffcott" userId="afef0fac-1ce2-4f96-8c4d-f5c635c2e2c1" providerId="ADAL" clId="{AF2C3229-655D-A545-99D7-7604E5A6B7BA}" dt="2020-06-02T09:15:37.066" v="196"/>
          <ac:spMkLst>
            <pc:docMk/>
            <pc:sldMasterMk cId="3331762366" sldId="2147483648"/>
            <ac:spMk id="5" creationId="{00000000-0000-0000-0000-000000000000}"/>
          </ac:spMkLst>
        </pc:spChg>
        <pc:spChg chg="mod">
          <ac:chgData name="Sarah Jeffcott" userId="afef0fac-1ce2-4f96-8c4d-f5c635c2e2c1" providerId="ADAL" clId="{AF2C3229-655D-A545-99D7-7604E5A6B7BA}" dt="2020-06-02T09:15:37.066" v="196"/>
          <ac:spMkLst>
            <pc:docMk/>
            <pc:sldMasterMk cId="3331762366" sldId="2147483648"/>
            <ac:spMk id="6" creationId="{00000000-0000-0000-0000-000000000000}"/>
          </ac:spMkLst>
        </pc:spChg>
      </pc:sldMasterChg>
      <pc:sldMasterChg chg="modSp">
        <pc:chgData name="Sarah Jeffcott" userId="afef0fac-1ce2-4f96-8c4d-f5c635c2e2c1" providerId="ADAL" clId="{AF2C3229-655D-A545-99D7-7604E5A6B7BA}" dt="2020-06-02T09:15:37.066" v="196"/>
        <pc:sldMasterMkLst>
          <pc:docMk/>
          <pc:sldMasterMk cId="3788213322" sldId="2147483672"/>
        </pc:sldMasterMkLst>
        <pc:spChg chg="mod">
          <ac:chgData name="Sarah Jeffcott" userId="afef0fac-1ce2-4f96-8c4d-f5c635c2e2c1" providerId="ADAL" clId="{AF2C3229-655D-A545-99D7-7604E5A6B7BA}" dt="2020-06-02T09:15:37.066" v="196"/>
          <ac:spMkLst>
            <pc:docMk/>
            <pc:sldMasterMk cId="3788213322" sldId="2147483672"/>
            <ac:spMk id="3074" creationId="{00000000-0000-0000-0000-000000000000}"/>
          </ac:spMkLst>
        </pc:spChg>
        <pc:spChg chg="mod">
          <ac:chgData name="Sarah Jeffcott" userId="afef0fac-1ce2-4f96-8c4d-f5c635c2e2c1" providerId="ADAL" clId="{AF2C3229-655D-A545-99D7-7604E5A6B7BA}" dt="2020-06-02T09:15:37.066" v="196"/>
          <ac:spMkLst>
            <pc:docMk/>
            <pc:sldMasterMk cId="3788213322" sldId="2147483672"/>
            <ac:spMk id="3075" creationId="{00000000-0000-0000-0000-000000000000}"/>
          </ac:spMkLst>
        </pc:spChg>
        <pc:spChg chg="mod">
          <ac:chgData name="Sarah Jeffcott" userId="afef0fac-1ce2-4f96-8c4d-f5c635c2e2c1" providerId="ADAL" clId="{AF2C3229-655D-A545-99D7-7604E5A6B7BA}" dt="2020-06-02T09:15:28.736" v="195"/>
          <ac:spMkLst>
            <pc:docMk/>
            <pc:sldMasterMk cId="3788213322" sldId="2147483672"/>
            <ac:spMk id="37892" creationId="{00000000-0000-0000-0000-000000000000}"/>
          </ac:spMkLst>
        </pc:spChg>
        <pc:spChg chg="mod">
          <ac:chgData name="Sarah Jeffcott" userId="afef0fac-1ce2-4f96-8c4d-f5c635c2e2c1" providerId="ADAL" clId="{AF2C3229-655D-A545-99D7-7604E5A6B7BA}" dt="2020-06-02T09:15:28.736" v="195"/>
          <ac:spMkLst>
            <pc:docMk/>
            <pc:sldMasterMk cId="3788213322" sldId="2147483672"/>
            <ac:spMk id="37893" creationId="{00000000-0000-0000-0000-000000000000}"/>
          </ac:spMkLst>
        </pc:spChg>
        <pc:spChg chg="mod">
          <ac:chgData name="Sarah Jeffcott" userId="afef0fac-1ce2-4f96-8c4d-f5c635c2e2c1" providerId="ADAL" clId="{AF2C3229-655D-A545-99D7-7604E5A6B7BA}" dt="2020-06-02T09:15:28.736" v="195"/>
          <ac:spMkLst>
            <pc:docMk/>
            <pc:sldMasterMk cId="3788213322" sldId="2147483672"/>
            <ac:spMk id="37894" creationId="{00000000-0000-0000-0000-000000000000}"/>
          </ac:spMkLst>
        </pc:spChg>
      </pc:sldMasterChg>
    </pc:docChg>
  </pc:docChgLst>
  <pc:docChgLst>
    <pc:chgData name="NICHOLSON Angela" userId="S::anichol1@ed.ac.uk::1aaa96fd-6fa8-4ce4-94fa-bcb742e4001a" providerId="AD" clId="Web-{52CC1F8B-9A6B-31A5-E132-B1C8DF8CA654}"/>
    <pc:docChg chg="modSld">
      <pc:chgData name="NICHOLSON Angela" userId="S::anichol1@ed.ac.uk::1aaa96fd-6fa8-4ce4-94fa-bcb742e4001a" providerId="AD" clId="Web-{52CC1F8B-9A6B-31A5-E132-B1C8DF8CA654}" dt="2020-11-02T13:28:06.874" v="14" actId="1076"/>
      <pc:docMkLst>
        <pc:docMk/>
      </pc:docMkLst>
      <pc:sldChg chg="modSp">
        <pc:chgData name="NICHOLSON Angela" userId="S::anichol1@ed.ac.uk::1aaa96fd-6fa8-4ce4-94fa-bcb742e4001a" providerId="AD" clId="Web-{52CC1F8B-9A6B-31A5-E132-B1C8DF8CA654}" dt="2020-11-02T13:28:06.874" v="14" actId="1076"/>
        <pc:sldMkLst>
          <pc:docMk/>
          <pc:sldMk cId="287703118" sldId="719"/>
        </pc:sldMkLst>
        <pc:spChg chg="mod">
          <ac:chgData name="NICHOLSON Angela" userId="S::anichol1@ed.ac.uk::1aaa96fd-6fa8-4ce4-94fa-bcb742e4001a" providerId="AD" clId="Web-{52CC1F8B-9A6B-31A5-E132-B1C8DF8CA654}" dt="2020-11-02T13:27:58.811" v="12" actId="1076"/>
          <ac:spMkLst>
            <pc:docMk/>
            <pc:sldMk cId="287703118" sldId="719"/>
            <ac:spMk id="2" creationId="{00000000-0000-0000-0000-000000000000}"/>
          </ac:spMkLst>
        </pc:spChg>
        <pc:spChg chg="mod">
          <ac:chgData name="NICHOLSON Angela" userId="S::anichol1@ed.ac.uk::1aaa96fd-6fa8-4ce4-94fa-bcb742e4001a" providerId="AD" clId="Web-{52CC1F8B-9A6B-31A5-E132-B1C8DF8CA654}" dt="2020-11-02T13:28:06.874" v="14" actId="1076"/>
          <ac:spMkLst>
            <pc:docMk/>
            <pc:sldMk cId="287703118" sldId="719"/>
            <ac:spMk id="6" creationId="{00000000-0000-0000-0000-000000000000}"/>
          </ac:spMkLst>
        </pc:spChg>
        <pc:picChg chg="mod">
          <ac:chgData name="NICHOLSON Angela" userId="S::anichol1@ed.ac.uk::1aaa96fd-6fa8-4ce4-94fa-bcb742e4001a" providerId="AD" clId="Web-{52CC1F8B-9A6B-31A5-E132-B1C8DF8CA654}" dt="2020-11-02T13:28:03.280" v="13" actId="1076"/>
          <ac:picMkLst>
            <pc:docMk/>
            <pc:sldMk cId="287703118" sldId="719"/>
            <ac:picMk id="5" creationId="{DA98B0F5-645F-4A09-86F5-5BE5DD56FC1F}"/>
          </ac:picMkLst>
        </pc:picChg>
      </pc:sldChg>
    </pc:docChg>
  </pc:docChgLst>
  <pc:docChgLst>
    <pc:chgData name="NICHOLSON Angela" userId="S::anichol1@ed.ac.uk::1aaa96fd-6fa8-4ce4-94fa-bcb742e4001a" providerId="AD" clId="Web-{F4385A4E-316B-7F7F-6E98-80368EDA48B5}"/>
    <pc:docChg chg="modSld">
      <pc:chgData name="NICHOLSON Angela" userId="S::anichol1@ed.ac.uk::1aaa96fd-6fa8-4ce4-94fa-bcb742e4001a" providerId="AD" clId="Web-{F4385A4E-316B-7F7F-6E98-80368EDA48B5}" dt="2020-11-02T12:04:51.405" v="90"/>
      <pc:docMkLst>
        <pc:docMk/>
      </pc:docMkLst>
      <pc:sldChg chg="modSp">
        <pc:chgData name="NICHOLSON Angela" userId="S::anichol1@ed.ac.uk::1aaa96fd-6fa8-4ce4-94fa-bcb742e4001a" providerId="AD" clId="Web-{F4385A4E-316B-7F7F-6E98-80368EDA48B5}" dt="2020-11-02T11:48:18.565" v="0" actId="1076"/>
        <pc:sldMkLst>
          <pc:docMk/>
          <pc:sldMk cId="1454452494" sldId="702"/>
        </pc:sldMkLst>
        <pc:picChg chg="mod">
          <ac:chgData name="NICHOLSON Angela" userId="S::anichol1@ed.ac.uk::1aaa96fd-6fa8-4ce4-94fa-bcb742e4001a" providerId="AD" clId="Web-{F4385A4E-316B-7F7F-6E98-80368EDA48B5}" dt="2020-11-02T11:48:18.565" v="0" actId="1076"/>
          <ac:picMkLst>
            <pc:docMk/>
            <pc:sldMk cId="1454452494" sldId="702"/>
            <ac:picMk id="3" creationId="{00000000-0000-0000-0000-000000000000}"/>
          </ac:picMkLst>
        </pc:picChg>
      </pc:sldChg>
      <pc:sldChg chg="addSp delSp modSp modNotes">
        <pc:chgData name="NICHOLSON Angela" userId="S::anichol1@ed.ac.uk::1aaa96fd-6fa8-4ce4-94fa-bcb742e4001a" providerId="AD" clId="Web-{F4385A4E-316B-7F7F-6E98-80368EDA48B5}" dt="2020-11-02T12:03:54.277" v="78"/>
        <pc:sldMkLst>
          <pc:docMk/>
          <pc:sldMk cId="287703118" sldId="719"/>
        </pc:sldMkLst>
        <pc:spChg chg="mod">
          <ac:chgData name="NICHOLSON Angela" userId="S::anichol1@ed.ac.uk::1aaa96fd-6fa8-4ce4-94fa-bcb742e4001a" providerId="AD" clId="Web-{F4385A4E-316B-7F7F-6E98-80368EDA48B5}" dt="2020-11-02T12:00:24.686" v="22" actId="1076"/>
          <ac:spMkLst>
            <pc:docMk/>
            <pc:sldMk cId="287703118" sldId="719"/>
            <ac:spMk id="2" creationId="{00000000-0000-0000-0000-000000000000}"/>
          </ac:spMkLst>
        </pc:spChg>
        <pc:spChg chg="mod">
          <ac:chgData name="NICHOLSON Angela" userId="S::anichol1@ed.ac.uk::1aaa96fd-6fa8-4ce4-94fa-bcb742e4001a" providerId="AD" clId="Web-{F4385A4E-316B-7F7F-6E98-80368EDA48B5}" dt="2020-11-02T12:01:56.598" v="29" actId="1076"/>
          <ac:spMkLst>
            <pc:docMk/>
            <pc:sldMk cId="287703118" sldId="719"/>
            <ac:spMk id="6" creationId="{00000000-0000-0000-0000-000000000000}"/>
          </ac:spMkLst>
        </pc:spChg>
        <pc:picChg chg="del">
          <ac:chgData name="NICHOLSON Angela" userId="S::anichol1@ed.ac.uk::1aaa96fd-6fa8-4ce4-94fa-bcb742e4001a" providerId="AD" clId="Web-{F4385A4E-316B-7F7F-6E98-80368EDA48B5}" dt="2020-11-02T11:53:33.599" v="1"/>
          <ac:picMkLst>
            <pc:docMk/>
            <pc:sldMk cId="287703118" sldId="719"/>
            <ac:picMk id="3" creationId="{00000000-0000-0000-0000-000000000000}"/>
          </ac:picMkLst>
        </pc:picChg>
        <pc:picChg chg="add del mod">
          <ac:chgData name="NICHOLSON Angela" userId="S::anichol1@ed.ac.uk::1aaa96fd-6fa8-4ce4-94fa-bcb742e4001a" providerId="AD" clId="Web-{F4385A4E-316B-7F7F-6E98-80368EDA48B5}" dt="2020-11-02T11:54:05.179" v="8"/>
          <ac:picMkLst>
            <pc:docMk/>
            <pc:sldMk cId="287703118" sldId="719"/>
            <ac:picMk id="4" creationId="{ECA65C96-D39D-44C7-B623-F1A80AE816E4}"/>
          </ac:picMkLst>
        </pc:picChg>
        <pc:picChg chg="add mod ord">
          <ac:chgData name="NICHOLSON Angela" userId="S::anichol1@ed.ac.uk::1aaa96fd-6fa8-4ce4-94fa-bcb742e4001a" providerId="AD" clId="Web-{F4385A4E-316B-7F7F-6E98-80368EDA48B5}" dt="2020-11-02T11:58:58.650" v="19"/>
          <ac:picMkLst>
            <pc:docMk/>
            <pc:sldMk cId="287703118" sldId="719"/>
            <ac:picMk id="5" creationId="{DA98B0F5-645F-4A09-86F5-5BE5DD56FC1F}"/>
          </ac:picMkLst>
        </pc:picChg>
      </pc:sldChg>
      <pc:sldChg chg="modSp modNotes">
        <pc:chgData name="NICHOLSON Angela" userId="S::anichol1@ed.ac.uk::1aaa96fd-6fa8-4ce4-94fa-bcb742e4001a" providerId="AD" clId="Web-{F4385A4E-316B-7F7F-6E98-80368EDA48B5}" dt="2020-11-02T12:04:51.405" v="90"/>
        <pc:sldMkLst>
          <pc:docMk/>
          <pc:sldMk cId="468716424" sldId="728"/>
        </pc:sldMkLst>
        <pc:spChg chg="mod">
          <ac:chgData name="NICHOLSON Angela" userId="S::anichol1@ed.ac.uk::1aaa96fd-6fa8-4ce4-94fa-bcb742e4001a" providerId="AD" clId="Web-{F4385A4E-316B-7F7F-6E98-80368EDA48B5}" dt="2020-11-02T12:04:35.904" v="84" actId="14100"/>
          <ac:spMkLst>
            <pc:docMk/>
            <pc:sldMk cId="468716424" sldId="72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Source Sans Pro Regula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EEA75-8066-4A20-A4B1-7955E1A05CCC}" type="datetimeFigureOut">
              <a:rPr lang="en-GB" smtClean="0">
                <a:latin typeface="Source Sans Pro Regular"/>
              </a:rPr>
              <a:t>25/03/2022</a:t>
            </a:fld>
            <a:endParaRPr lang="en-GB">
              <a:latin typeface="Source Sans Pro Regul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Source Sans Pro Regula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59343-169F-440C-ACAA-79963A2F50FE}" type="slidenum">
              <a:rPr lang="en-GB" smtClean="0">
                <a:latin typeface="Source Sans Pro Regular"/>
              </a:rPr>
              <a:t>‹#›</a:t>
            </a:fld>
            <a:endParaRPr lang="en-GB">
              <a:latin typeface="Source Sans Pro Regular"/>
            </a:endParaRPr>
          </a:p>
        </p:txBody>
      </p:sp>
    </p:spTree>
    <p:extLst>
      <p:ext uri="{BB962C8B-B14F-4D97-AF65-F5344CB8AC3E}">
        <p14:creationId xmlns:p14="http://schemas.microsoft.com/office/powerpoint/2010/main" val="39545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Regular"/>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Regular"/>
              </a:defRPr>
            </a:lvl1pPr>
          </a:lstStyle>
          <a:p>
            <a:fld id="{AAEDFC72-7A43-4A2F-B385-2BD3C8525178}" type="datetimeFigureOut">
              <a:rPr lang="en-GB" smtClean="0"/>
              <a:pPr/>
              <a:t>25/03/2022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Regular"/>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Regular"/>
              </a:defRPr>
            </a:lvl1pPr>
          </a:lstStyle>
          <a:p>
            <a:fld id="{9EC6B964-298A-415D-9488-38014DCEED45}" type="slidenum">
              <a:rPr lang="en-GB" smtClean="0"/>
              <a:pPr/>
              <a:t>‹#›</a:t>
            </a:fld>
            <a:endParaRPr lang="en-GB"/>
          </a:p>
        </p:txBody>
      </p:sp>
    </p:spTree>
    <p:extLst>
      <p:ext uri="{BB962C8B-B14F-4D97-AF65-F5344CB8AC3E}">
        <p14:creationId xmlns:p14="http://schemas.microsoft.com/office/powerpoint/2010/main" val="17100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Regular"/>
        <a:ea typeface="+mn-ea"/>
        <a:cs typeface="+mn-cs"/>
      </a:defRPr>
    </a:lvl1pPr>
    <a:lvl2pPr marL="457200" algn="l" defTabSz="914400" rtl="0" eaLnBrk="1" latinLnBrk="0" hangingPunct="1">
      <a:defRPr sz="1200" b="0" i="0" kern="1200">
        <a:solidFill>
          <a:schemeClr val="tx1"/>
        </a:solidFill>
        <a:latin typeface="Source Sans Pro Regular"/>
        <a:ea typeface="+mn-ea"/>
        <a:cs typeface="+mn-cs"/>
      </a:defRPr>
    </a:lvl2pPr>
    <a:lvl3pPr marL="914400" algn="l" defTabSz="914400" rtl="0" eaLnBrk="1" latinLnBrk="0" hangingPunct="1">
      <a:defRPr sz="1200" b="0" i="0" kern="1200">
        <a:solidFill>
          <a:schemeClr val="tx1"/>
        </a:solidFill>
        <a:latin typeface="Source Sans Pro Regular"/>
        <a:ea typeface="+mn-ea"/>
        <a:cs typeface="+mn-cs"/>
      </a:defRPr>
    </a:lvl3pPr>
    <a:lvl4pPr marL="1371600" algn="l" defTabSz="914400" rtl="0" eaLnBrk="1" latinLnBrk="0" hangingPunct="1">
      <a:defRPr sz="1200" b="0" i="0" kern="1200">
        <a:solidFill>
          <a:schemeClr val="tx1"/>
        </a:solidFill>
        <a:latin typeface="Source Sans Pro Regular"/>
        <a:ea typeface="+mn-ea"/>
        <a:cs typeface="+mn-cs"/>
      </a:defRPr>
    </a:lvl4pPr>
    <a:lvl5pPr marL="1828800" algn="l" defTabSz="914400" rtl="0" eaLnBrk="1" latinLnBrk="0" hangingPunct="1">
      <a:defRPr sz="1200" b="0" i="0" kern="1200">
        <a:solidFill>
          <a:schemeClr val="tx1"/>
        </a:solidFill>
        <a:latin typeface="Source Sans Pro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and</a:t>
            </a:r>
            <a:r>
              <a:rPr lang="en-GB" baseline="0" dirty="0" smtClean="0"/>
              <a:t> welcome to this session ‘Introduction to Reference Management Software’ </a:t>
            </a:r>
          </a:p>
          <a:p>
            <a:r>
              <a:rPr lang="en-GB" baseline="0" dirty="0" smtClean="0"/>
              <a:t>We will focus mostly on Endnote but will also mention other tools along the way. </a:t>
            </a:r>
          </a:p>
          <a:p>
            <a:endParaRPr lang="en-GB" baseline="0" dirty="0" smtClean="0"/>
          </a:p>
          <a:p>
            <a:r>
              <a:rPr lang="en-GB" baseline="0" dirty="0" smtClean="0"/>
              <a:t>My name is Angela and I am joined by Ishbel and we are both Academic Support Librarians.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6B964-298A-415D-9488-38014DCEED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10</a:t>
            </a:fld>
            <a:endParaRPr lang="en-GB"/>
          </a:p>
        </p:txBody>
      </p:sp>
    </p:spTree>
    <p:extLst>
      <p:ext uri="{BB962C8B-B14F-4D97-AF65-F5344CB8AC3E}">
        <p14:creationId xmlns:p14="http://schemas.microsoft.com/office/powerpoint/2010/main" val="284412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Endnote is available on-campus in open access labs.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If you have a University managed computer, it is available from the ‘Software </a:t>
            </a:r>
            <a:r>
              <a:rPr kumimoji="0" lang="en-GB" sz="2400" b="0" i="0" u="none" strike="noStrike" kern="1200" cap="none" spc="0" normalizeH="0" baseline="0" noProof="0" dirty="0" err="1" smtClean="0">
                <a:ln>
                  <a:noFill/>
                </a:ln>
                <a:solidFill>
                  <a:prstClr val="black"/>
                </a:solidFill>
                <a:effectLst/>
                <a:uLnTx/>
                <a:uFillTx/>
                <a:latin typeface="Calibri" panose="020F0502020204030204"/>
                <a:ea typeface="Source Sans Pro" panose="020B0503030403020204" pitchFamily="34" charset="0"/>
                <a:cs typeface="+mn-cs"/>
              </a:rPr>
              <a:t>Center</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You can get a personal copy and the current link is shown here: https://edin.ac/2UQV5XE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endParaRPr>
          </a:p>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11</a:t>
            </a:fld>
            <a:endParaRPr lang="en-US"/>
          </a:p>
        </p:txBody>
      </p:sp>
    </p:spTree>
    <p:extLst>
      <p:ext uri="{BB962C8B-B14F-4D97-AF65-F5344CB8AC3E}">
        <p14:creationId xmlns:p14="http://schemas.microsoft.com/office/powerpoint/2010/main" val="324592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https://www.ed.ac.uk/information-services/computing/desktop-personal/software/main-software-deals/endnote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rPr>
              <a:t>Select the Request Form.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Source Sans Pro" panose="020B0503030403020204" pitchFamily="34" charset="0"/>
              <a:cs typeface="+mn-cs"/>
            </a:endParaRPr>
          </a:p>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12</a:t>
            </a:fld>
            <a:endParaRPr lang="en-US"/>
          </a:p>
        </p:txBody>
      </p:sp>
    </p:spTree>
    <p:extLst>
      <p:ext uri="{BB962C8B-B14F-4D97-AF65-F5344CB8AC3E}">
        <p14:creationId xmlns:p14="http://schemas.microsoft.com/office/powerpoint/2010/main" val="303986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13</a:t>
            </a:fld>
            <a:endParaRPr lang="en-GB"/>
          </a:p>
        </p:txBody>
      </p:sp>
    </p:spTree>
    <p:extLst>
      <p:ext uri="{BB962C8B-B14F-4D97-AF65-F5344CB8AC3E}">
        <p14:creationId xmlns:p14="http://schemas.microsoft.com/office/powerpoint/2010/main" val="53730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smtClean="0"/>
              <a:t>This is what EndNote looks like when you first open it. There are no references at the moment, so we will first add some references. </a:t>
            </a:r>
          </a:p>
          <a:p>
            <a:endParaRPr lang="en-GB" baseline="0" dirty="0" smtClean="0"/>
          </a:p>
          <a:p>
            <a:r>
              <a:rPr lang="en-GB" dirty="0" smtClean="0"/>
              <a:t>There</a:t>
            </a:r>
            <a:r>
              <a:rPr lang="en-GB" baseline="0" dirty="0" smtClean="0"/>
              <a:t> a number of ways to add references and I will demonstrate some of those that may be useful to you. </a:t>
            </a:r>
          </a:p>
          <a:p>
            <a:endParaRPr lang="en-GB" baseline="0" dirty="0" smtClean="0"/>
          </a:p>
          <a:p>
            <a:pPr marL="228600" indent="-228600">
              <a:buAutoNum type="arabicPeriod"/>
            </a:pPr>
            <a:r>
              <a:rPr lang="en-GB" baseline="0" dirty="0" smtClean="0"/>
              <a:t>The first would be to add the reference manually.  </a:t>
            </a:r>
          </a:p>
          <a:p>
            <a:pPr marL="228600" indent="-228600">
              <a:buAutoNum type="arabicPeriod"/>
            </a:pPr>
            <a:endParaRPr lang="en-GB" baseline="0" dirty="0" smtClean="0"/>
          </a:p>
          <a:p>
            <a:pPr marL="228600" indent="-228600">
              <a:buAutoNum type="arabicPeriod"/>
            </a:pPr>
            <a:endParaRPr lang="en-GB" baseline="0" dirty="0" smtClean="0"/>
          </a:p>
          <a:p>
            <a:pPr marL="228600" indent="-228600">
              <a:buAutoNum type="arabicPeriod"/>
            </a:pPr>
            <a:endParaRPr lang="en-GB" baseline="0" dirty="0"/>
          </a:p>
          <a:p>
            <a:pPr marL="228600" indent="-228600">
              <a:buAutoNum type="arabicPeriod"/>
            </a:pPr>
            <a:r>
              <a:rPr lang="en-GB" baseline="0" dirty="0" smtClean="0"/>
              <a:t>Direct import from a reference source e.g. DiscoverEd; Google Scholar; database</a:t>
            </a:r>
          </a:p>
          <a:p>
            <a:pPr marL="228600" indent="-228600">
              <a:buAutoNum type="arabicPeriod"/>
            </a:pPr>
            <a:r>
              <a:rPr lang="en-GB" baseline="0" dirty="0" smtClean="0"/>
              <a:t>Import PDF(s)  </a:t>
            </a:r>
          </a:p>
          <a:p>
            <a:pPr marL="0" indent="0">
              <a:buNone/>
            </a:pPr>
            <a:endParaRPr lang="en-GB" baseline="0" dirty="0" smtClean="0"/>
          </a:p>
        </p:txBody>
      </p:sp>
      <p:sp>
        <p:nvSpPr>
          <p:cNvPr id="4" name="Slide Number Placeholder 3"/>
          <p:cNvSpPr>
            <a:spLocks noGrp="1"/>
          </p:cNvSpPr>
          <p:nvPr>
            <p:ph type="sldNum" sz="quarter" idx="10"/>
          </p:nvPr>
        </p:nvSpPr>
        <p:spPr/>
        <p:txBody>
          <a:bodyPr/>
          <a:lstStyle/>
          <a:p>
            <a:fld id="{8DF3A9F5-2564-334D-82CF-E253F36603C1}" type="slidenum">
              <a:rPr lang="en-US" smtClean="0"/>
              <a:t>14</a:t>
            </a:fld>
            <a:endParaRPr lang="en-US"/>
          </a:p>
        </p:txBody>
      </p:sp>
    </p:spTree>
    <p:extLst>
      <p:ext uri="{BB962C8B-B14F-4D97-AF65-F5344CB8AC3E}">
        <p14:creationId xmlns:p14="http://schemas.microsoft.com/office/powerpoint/2010/main" val="346916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15</a:t>
            </a:fld>
            <a:endParaRPr lang="en-US"/>
          </a:p>
        </p:txBody>
      </p:sp>
    </p:spTree>
    <p:extLst>
      <p:ext uri="{BB962C8B-B14F-4D97-AF65-F5344CB8AC3E}">
        <p14:creationId xmlns:p14="http://schemas.microsoft.com/office/powerpoint/2010/main" val="151296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kumimoji="0" lang="en-GB" sz="4000" u="none" strike="noStrike" kern="1200" cap="none" spc="0" normalizeH="0" baseline="0" noProof="0">
                <a:ln>
                  <a:noFill/>
                </a:ln>
                <a:solidFill>
                  <a:prstClr val="black"/>
                </a:solidFill>
                <a:effectLst/>
                <a:uLnTx/>
                <a:uFillTx/>
                <a:ea typeface="+mj-ea"/>
                <a:cs typeface="+mj-cs"/>
              </a:rPr>
              <a:t>Adding records 2 – export from </a:t>
            </a:r>
            <a:r>
              <a:rPr kumimoji="0" lang="en-GB" sz="4000" u="none" strike="noStrike" kern="1200" cap="none" spc="0" normalizeH="0" baseline="0" noProof="0" err="1">
                <a:ln>
                  <a:noFill/>
                </a:ln>
                <a:solidFill>
                  <a:prstClr val="black"/>
                </a:solidFill>
                <a:effectLst/>
                <a:uLnTx/>
                <a:uFillTx/>
                <a:ea typeface="+mj-ea"/>
                <a:cs typeface="+mj-cs"/>
              </a:rPr>
              <a:t>DiscoverED</a:t>
            </a:r>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16</a:t>
            </a:fld>
            <a:endParaRPr lang="en-US"/>
          </a:p>
        </p:txBody>
      </p:sp>
    </p:spTree>
    <p:extLst>
      <p:ext uri="{BB962C8B-B14F-4D97-AF65-F5344CB8AC3E}">
        <p14:creationId xmlns:p14="http://schemas.microsoft.com/office/powerpoint/2010/main" val="373114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a:ea typeface="Source Sans Pro Regular"/>
              </a:rPr>
              <a:t>How to add the Capture Tool is covered later (slide 36)</a:t>
            </a:r>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19</a:t>
            </a:fld>
            <a:endParaRPr lang="en-US"/>
          </a:p>
        </p:txBody>
      </p:sp>
    </p:spTree>
    <p:extLst>
      <p:ext uri="{BB962C8B-B14F-4D97-AF65-F5344CB8AC3E}">
        <p14:creationId xmlns:p14="http://schemas.microsoft.com/office/powerpoint/2010/main" val="268449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20</a:t>
            </a:fld>
            <a:endParaRPr lang="en-GB"/>
          </a:p>
        </p:txBody>
      </p:sp>
    </p:spTree>
    <p:extLst>
      <p:ext uri="{BB962C8B-B14F-4D97-AF65-F5344CB8AC3E}">
        <p14:creationId xmlns:p14="http://schemas.microsoft.com/office/powerpoint/2010/main" val="186152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21</a:t>
            </a:fld>
            <a:endParaRPr lang="en-GB"/>
          </a:p>
        </p:txBody>
      </p:sp>
    </p:spTree>
    <p:extLst>
      <p:ext uri="{BB962C8B-B14F-4D97-AF65-F5344CB8AC3E}">
        <p14:creationId xmlns:p14="http://schemas.microsoft.com/office/powerpoint/2010/main" val="268957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Learning outcomes and</a:t>
            </a:r>
            <a:r>
              <a:rPr lang="en-GB" baseline="0" dirty="0" smtClean="0"/>
              <a:t> objectives today are:</a:t>
            </a:r>
          </a:p>
          <a:p>
            <a:pPr>
              <a:lnSpc>
                <a:spcPct val="107000"/>
              </a:lnSpc>
              <a:spcAft>
                <a:spcPts val="800"/>
              </a:spcAft>
            </a:pPr>
            <a:r>
              <a:rPr lang="en-GB" sz="1200" dirty="0" smtClean="0">
                <a:latin typeface="Source Sans Pro" panose="020B0503030403020204"/>
                <a:ea typeface="Calibri" panose="020F0502020204030204" pitchFamily="34" charset="0"/>
                <a:cs typeface="Times New Roman" panose="02020603050405020304" pitchFamily="18" charset="0"/>
              </a:rPr>
              <a:t>By the end of this session, you should be able to: </a:t>
            </a:r>
          </a:p>
          <a:p>
            <a:pPr>
              <a:lnSpc>
                <a:spcPct val="107000"/>
              </a:lnSpc>
              <a:spcAft>
                <a:spcPts val="800"/>
              </a:spcAft>
            </a:pPr>
            <a:endParaRPr lang="en-GB" sz="1200" dirty="0" smtClean="0">
              <a:latin typeface="Source Sans Pro" panose="020B0503030403020204"/>
            </a:endParaRPr>
          </a:p>
          <a:p>
            <a:pPr marL="342900" indent="-342900">
              <a:lnSpc>
                <a:spcPct val="107000"/>
              </a:lnSpc>
              <a:spcAft>
                <a:spcPts val="800"/>
              </a:spcAft>
              <a:buFont typeface="Arial" panose="020B0604020202020204" pitchFamily="34" charset="0"/>
              <a:buChar char="•"/>
            </a:pPr>
            <a:r>
              <a:rPr lang="en-GB" sz="1200" dirty="0" smtClean="0">
                <a:latin typeface="Source Sans Pro" panose="020B0503030403020204"/>
              </a:rPr>
              <a:t>Add records to reference management software manually and directly from literature databases</a:t>
            </a:r>
          </a:p>
          <a:p>
            <a:pPr marL="342900" indent="-342900">
              <a:lnSpc>
                <a:spcPct val="107000"/>
              </a:lnSpc>
              <a:spcAft>
                <a:spcPts val="800"/>
              </a:spcAft>
              <a:buFont typeface="Arial" panose="020B0604020202020204" pitchFamily="34" charset="0"/>
              <a:buChar char="•"/>
            </a:pPr>
            <a:r>
              <a:rPr lang="en-GB" sz="1200" dirty="0" smtClean="0">
                <a:latin typeface="Source Sans Pro" panose="020B0503030403020204"/>
              </a:rPr>
              <a:t>Inserting citations and reference lists in Word </a:t>
            </a:r>
          </a:p>
          <a:p>
            <a:pPr marL="342900" indent="-342900">
              <a:lnSpc>
                <a:spcPct val="107000"/>
              </a:lnSpc>
              <a:spcAft>
                <a:spcPts val="800"/>
              </a:spcAft>
              <a:buFont typeface="Arial" panose="020B0604020202020204" pitchFamily="34" charset="0"/>
              <a:buChar char="•"/>
            </a:pPr>
            <a:r>
              <a:rPr lang="en-GB" sz="1200" dirty="0" smtClean="0">
                <a:latin typeface="Source Sans Pro" panose="020B0503030403020204"/>
              </a:rPr>
              <a:t>Changing the formats of citations and reference lists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pPr/>
              <a:t>2</a:t>
            </a:fld>
            <a:endParaRPr lang="en-GB"/>
          </a:p>
        </p:txBody>
      </p:sp>
    </p:spTree>
    <p:extLst>
      <p:ext uri="{BB962C8B-B14F-4D97-AF65-F5344CB8AC3E}">
        <p14:creationId xmlns:p14="http://schemas.microsoft.com/office/powerpoint/2010/main" val="349691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22</a:t>
            </a:fld>
            <a:endParaRPr lang="en-US"/>
          </a:p>
        </p:txBody>
      </p:sp>
    </p:spTree>
    <p:extLst>
      <p:ext uri="{BB962C8B-B14F-4D97-AF65-F5344CB8AC3E}">
        <p14:creationId xmlns:p14="http://schemas.microsoft.com/office/powerpoint/2010/main" val="249583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23</a:t>
            </a:fld>
            <a:endParaRPr lang="en-US"/>
          </a:p>
        </p:txBody>
      </p:sp>
    </p:spTree>
    <p:extLst>
      <p:ext uri="{BB962C8B-B14F-4D97-AF65-F5344CB8AC3E}">
        <p14:creationId xmlns:p14="http://schemas.microsoft.com/office/powerpoint/2010/main" val="229852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24</a:t>
            </a:fld>
            <a:endParaRPr lang="en-US"/>
          </a:p>
        </p:txBody>
      </p:sp>
    </p:spTree>
    <p:extLst>
      <p:ext uri="{BB962C8B-B14F-4D97-AF65-F5344CB8AC3E}">
        <p14:creationId xmlns:p14="http://schemas.microsoft.com/office/powerpoint/2010/main" val="3515037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25</a:t>
            </a:fld>
            <a:endParaRPr lang="en-US"/>
          </a:p>
        </p:txBody>
      </p:sp>
    </p:spTree>
    <p:extLst>
      <p:ext uri="{BB962C8B-B14F-4D97-AF65-F5344CB8AC3E}">
        <p14:creationId xmlns:p14="http://schemas.microsoft.com/office/powerpoint/2010/main" val="2590079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26</a:t>
            </a:fld>
            <a:endParaRPr lang="en-US"/>
          </a:p>
        </p:txBody>
      </p:sp>
    </p:spTree>
    <p:extLst>
      <p:ext uri="{BB962C8B-B14F-4D97-AF65-F5344CB8AC3E}">
        <p14:creationId xmlns:p14="http://schemas.microsoft.com/office/powerpoint/2010/main" val="298595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27</a:t>
            </a:fld>
            <a:endParaRPr lang="en-GB"/>
          </a:p>
        </p:txBody>
      </p:sp>
    </p:spTree>
    <p:extLst>
      <p:ext uri="{BB962C8B-B14F-4D97-AF65-F5344CB8AC3E}">
        <p14:creationId xmlns:p14="http://schemas.microsoft.com/office/powerpoint/2010/main" val="1648454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a:ea typeface="Source Sans Pro Regular"/>
              </a:rPr>
              <a:t>VPN</a:t>
            </a:r>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28</a:t>
            </a:fld>
            <a:endParaRPr lang="en-US"/>
          </a:p>
        </p:txBody>
      </p:sp>
    </p:spTree>
    <p:extLst>
      <p:ext uri="{BB962C8B-B14F-4D97-AF65-F5344CB8AC3E}">
        <p14:creationId xmlns:p14="http://schemas.microsoft.com/office/powerpoint/2010/main" val="681915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29</a:t>
            </a:fld>
            <a:endParaRPr lang="en-US"/>
          </a:p>
        </p:txBody>
      </p:sp>
    </p:spTree>
    <p:extLst>
      <p:ext uri="{BB962C8B-B14F-4D97-AF65-F5344CB8AC3E}">
        <p14:creationId xmlns:p14="http://schemas.microsoft.com/office/powerpoint/2010/main" val="3096416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30</a:t>
            </a:fld>
            <a:endParaRPr lang="en-US"/>
          </a:p>
        </p:txBody>
      </p:sp>
    </p:spTree>
    <p:extLst>
      <p:ext uri="{BB962C8B-B14F-4D97-AF65-F5344CB8AC3E}">
        <p14:creationId xmlns:p14="http://schemas.microsoft.com/office/powerpoint/2010/main" val="2400611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31</a:t>
            </a:fld>
            <a:endParaRPr lang="en-GB"/>
          </a:p>
        </p:txBody>
      </p:sp>
    </p:spTree>
    <p:extLst>
      <p:ext uri="{BB962C8B-B14F-4D97-AF65-F5344CB8AC3E}">
        <p14:creationId xmlns:p14="http://schemas.microsoft.com/office/powerpoint/2010/main" val="10490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Accurate</a:t>
            </a:r>
            <a:r>
              <a:rPr lang="en-GB" baseline="0" dirty="0" smtClean="0"/>
              <a:t> referencing, or acknowledgement of the work you have consulted is important and here are a few links that you may find useful. Reference management tools, such as Endnote, can help support good practice and also save you time. </a:t>
            </a:r>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pPr/>
              <a:t>3</a:t>
            </a:fld>
            <a:endParaRPr lang="en-GB"/>
          </a:p>
        </p:txBody>
      </p:sp>
    </p:spTree>
    <p:extLst>
      <p:ext uri="{BB962C8B-B14F-4D97-AF65-F5344CB8AC3E}">
        <p14:creationId xmlns:p14="http://schemas.microsoft.com/office/powerpoint/2010/main" val="1648838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32</a:t>
            </a:fld>
            <a:endParaRPr lang="en-US"/>
          </a:p>
        </p:txBody>
      </p:sp>
    </p:spTree>
    <p:extLst>
      <p:ext uri="{BB962C8B-B14F-4D97-AF65-F5344CB8AC3E}">
        <p14:creationId xmlns:p14="http://schemas.microsoft.com/office/powerpoint/2010/main" val="390408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33</a:t>
            </a:fld>
            <a:endParaRPr lang="en-US"/>
          </a:p>
        </p:txBody>
      </p:sp>
    </p:spTree>
    <p:extLst>
      <p:ext uri="{BB962C8B-B14F-4D97-AF65-F5344CB8AC3E}">
        <p14:creationId xmlns:p14="http://schemas.microsoft.com/office/powerpoint/2010/main" val="2990008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34</a:t>
            </a:fld>
            <a:endParaRPr lang="en-GB"/>
          </a:p>
        </p:txBody>
      </p:sp>
    </p:spTree>
    <p:extLst>
      <p:ext uri="{BB962C8B-B14F-4D97-AF65-F5344CB8AC3E}">
        <p14:creationId xmlns:p14="http://schemas.microsoft.com/office/powerpoint/2010/main" val="1751142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35</a:t>
            </a:fld>
            <a:endParaRPr lang="en-US"/>
          </a:p>
        </p:txBody>
      </p:sp>
    </p:spTree>
    <p:extLst>
      <p:ext uri="{BB962C8B-B14F-4D97-AF65-F5344CB8AC3E}">
        <p14:creationId xmlns:p14="http://schemas.microsoft.com/office/powerpoint/2010/main" val="3127609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36</a:t>
            </a:fld>
            <a:endParaRPr lang="en-US"/>
          </a:p>
        </p:txBody>
      </p:sp>
    </p:spTree>
    <p:extLst>
      <p:ext uri="{BB962C8B-B14F-4D97-AF65-F5344CB8AC3E}">
        <p14:creationId xmlns:p14="http://schemas.microsoft.com/office/powerpoint/2010/main" val="82205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F3A9F5-2564-334D-82CF-E253F36603C1}" type="slidenum">
              <a:rPr lang="en-US" smtClean="0"/>
              <a:t>37</a:t>
            </a:fld>
            <a:endParaRPr lang="en-US"/>
          </a:p>
        </p:txBody>
      </p:sp>
    </p:spTree>
    <p:extLst>
      <p:ext uri="{BB962C8B-B14F-4D97-AF65-F5344CB8AC3E}">
        <p14:creationId xmlns:p14="http://schemas.microsoft.com/office/powerpoint/2010/main" val="113840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38</a:t>
            </a:fld>
            <a:endParaRPr lang="en-GB"/>
          </a:p>
        </p:txBody>
      </p:sp>
    </p:spTree>
    <p:extLst>
      <p:ext uri="{BB962C8B-B14F-4D97-AF65-F5344CB8AC3E}">
        <p14:creationId xmlns:p14="http://schemas.microsoft.com/office/powerpoint/2010/main" val="3679551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39</a:t>
            </a:fld>
            <a:endParaRPr lang="en-GB"/>
          </a:p>
        </p:txBody>
      </p:sp>
    </p:spTree>
    <p:extLst>
      <p:ext uri="{BB962C8B-B14F-4D97-AF65-F5344CB8AC3E}">
        <p14:creationId xmlns:p14="http://schemas.microsoft.com/office/powerpoint/2010/main" val="866400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40</a:t>
            </a:fld>
            <a:endParaRPr lang="en-US"/>
          </a:p>
        </p:txBody>
      </p:sp>
    </p:spTree>
    <p:extLst>
      <p:ext uri="{BB962C8B-B14F-4D97-AF65-F5344CB8AC3E}">
        <p14:creationId xmlns:p14="http://schemas.microsoft.com/office/powerpoint/2010/main" val="201602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smtClean="0"/>
              <a:t>This slide </a:t>
            </a:r>
            <a:r>
              <a:rPr lang="en-GB" baseline="0" dirty="0" smtClean="0"/>
              <a:t>is an example of work which includes citations in the text with full details in the cited reference list. </a:t>
            </a:r>
          </a:p>
          <a:p>
            <a:endParaRPr lang="en-GB" baseline="0" dirty="0" smtClean="0"/>
          </a:p>
          <a:p>
            <a:r>
              <a:rPr lang="en-GB" baseline="0" dirty="0" smtClean="0"/>
              <a:t>In this example the style chosen is APA 6</a:t>
            </a:r>
            <a:r>
              <a:rPr lang="en-GB" baseline="30000" dirty="0" smtClean="0"/>
              <a:t>th</a:t>
            </a:r>
            <a:r>
              <a:rPr lang="en-GB" baseline="0" dirty="0" smtClean="0"/>
              <a:t> but you may can choose a different style. </a:t>
            </a:r>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4</a:t>
            </a:fld>
            <a:endParaRPr lang="en-US"/>
          </a:p>
        </p:txBody>
      </p:sp>
    </p:spTree>
    <p:extLst>
      <p:ext uri="{BB962C8B-B14F-4D97-AF65-F5344CB8AC3E}">
        <p14:creationId xmlns:p14="http://schemas.microsoft.com/office/powerpoint/2010/main" val="330769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sz="1200" dirty="0" smtClean="0">
                <a:solidFill>
                  <a:schemeClr val="tx2">
                    <a:lumMod val="50000"/>
                  </a:schemeClr>
                </a:solidFill>
                <a:latin typeface="Source Sans Pro" panose="020B0503030403020204" pitchFamily="34" charset="0"/>
                <a:ea typeface="Source Sans Pro" panose="020B0503030403020204" pitchFamily="34" charset="0"/>
              </a:rPr>
              <a:t>Why use reference management software? </a:t>
            </a:r>
          </a:p>
          <a:p>
            <a:endParaRPr lang="en-GB" dirty="0" smtClean="0"/>
          </a:p>
          <a:p>
            <a:pPr>
              <a:lnSpc>
                <a:spcPct val="150000"/>
              </a:lnSpc>
            </a:pPr>
            <a:r>
              <a:rPr lang="en-GB" dirty="0" smtClean="0">
                <a:latin typeface="Source Sans Pro" panose="020B0503030403020204" pitchFamily="34" charset="0"/>
                <a:ea typeface="Source Sans Pro" panose="020B0503030403020204" pitchFamily="34" charset="0"/>
              </a:rPr>
              <a:t>It allows you to</a:t>
            </a:r>
            <a:r>
              <a:rPr lang="en-GB" baseline="0" dirty="0" smtClean="0">
                <a:latin typeface="Source Sans Pro" panose="020B0503030403020204" pitchFamily="34" charset="0"/>
                <a:ea typeface="Source Sans Pro" panose="020B0503030403020204" pitchFamily="34" charset="0"/>
              </a:rPr>
              <a:t> c</a:t>
            </a:r>
            <a:r>
              <a:rPr lang="en-GB" dirty="0" smtClean="0">
                <a:latin typeface="Source Sans Pro" panose="020B0503030403020204" pitchFamily="34" charset="0"/>
                <a:ea typeface="Source Sans Pro" panose="020B0503030403020204" pitchFamily="34" charset="0"/>
              </a:rPr>
              <a:t>reate collections of references that you can re-use in different projects. </a:t>
            </a:r>
          </a:p>
          <a:p>
            <a:pPr>
              <a:lnSpc>
                <a:spcPct val="150000"/>
              </a:lnSpc>
            </a:pPr>
            <a:endParaRPr lang="en-GB" dirty="0" smtClean="0">
              <a:latin typeface="Source Sans Pro" panose="020B0503030403020204" pitchFamily="34" charset="0"/>
              <a:ea typeface="Source Sans Pro" panose="020B0503030403020204" pitchFamily="34" charset="0"/>
            </a:endParaRPr>
          </a:p>
          <a:p>
            <a:pPr>
              <a:lnSpc>
                <a:spcPct val="150000"/>
              </a:lnSpc>
            </a:pPr>
            <a:r>
              <a:rPr lang="en-GB" dirty="0" smtClean="0">
                <a:latin typeface="Source Sans Pro" panose="020B0503030403020204" pitchFamily="34" charset="0"/>
                <a:ea typeface="Source Sans Pro" panose="020B0503030403020204" pitchFamily="34" charset="0"/>
              </a:rPr>
              <a:t>Import references automatically from different sources. </a:t>
            </a:r>
          </a:p>
          <a:p>
            <a:pPr>
              <a:lnSpc>
                <a:spcPct val="150000"/>
              </a:lnSpc>
            </a:pPr>
            <a:r>
              <a:rPr lang="en-GB" dirty="0" smtClean="0">
                <a:latin typeface="Source Sans Pro" panose="020B0503030403020204" pitchFamily="34" charset="0"/>
                <a:ea typeface="Source Sans Pro" panose="020B0503030403020204" pitchFamily="34" charset="0"/>
              </a:rPr>
              <a:t> </a:t>
            </a:r>
          </a:p>
          <a:p>
            <a:pPr>
              <a:lnSpc>
                <a:spcPct val="150000"/>
              </a:lnSpc>
            </a:pPr>
            <a:r>
              <a:rPr lang="en-GB" dirty="0" smtClean="0">
                <a:latin typeface="Source Sans Pro" panose="020B0503030403020204" pitchFamily="34" charset="0"/>
                <a:ea typeface="Source Sans Pro" panose="020B0503030403020204" pitchFamily="34" charset="0"/>
              </a:rPr>
              <a:t>Add citations to Word documents.</a:t>
            </a:r>
            <a:r>
              <a:rPr lang="en-GB" baseline="0" dirty="0" smtClean="0">
                <a:latin typeface="Source Sans Pro" panose="020B0503030403020204" pitchFamily="34" charset="0"/>
                <a:ea typeface="Source Sans Pro" panose="020B0503030403020204" pitchFamily="34" charset="0"/>
              </a:rPr>
              <a:t> </a:t>
            </a:r>
          </a:p>
          <a:p>
            <a:pPr>
              <a:lnSpc>
                <a:spcPct val="150000"/>
              </a:lnSpc>
            </a:pPr>
            <a:endParaRPr lang="en-GB" dirty="0" smtClean="0">
              <a:latin typeface="Source Sans Pro" panose="020B0503030403020204" pitchFamily="34" charset="0"/>
              <a:ea typeface="Source Sans Pro" panose="020B0503030403020204" pitchFamily="34" charset="0"/>
            </a:endParaRPr>
          </a:p>
          <a:p>
            <a:pPr>
              <a:lnSpc>
                <a:spcPct val="150000"/>
              </a:lnSpc>
            </a:pPr>
            <a:r>
              <a:rPr lang="en-GB" dirty="0" smtClean="0">
                <a:latin typeface="Source Sans Pro" panose="020B0503030403020204" pitchFamily="34" charset="0"/>
                <a:ea typeface="Source Sans Pro" panose="020B0503030403020204" pitchFamily="34" charset="0"/>
              </a:rPr>
              <a:t>Share and collaborate with others.  </a:t>
            </a:r>
          </a:p>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5</a:t>
            </a:fld>
            <a:endParaRPr lang="en-US"/>
          </a:p>
        </p:txBody>
      </p:sp>
    </p:spTree>
    <p:extLst>
      <p:ext uri="{BB962C8B-B14F-4D97-AF65-F5344CB8AC3E}">
        <p14:creationId xmlns:p14="http://schemas.microsoft.com/office/powerpoint/2010/main" val="103540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smtClean="0"/>
              <a:t>Although</a:t>
            </a:r>
            <a:r>
              <a:rPr lang="en-GB" baseline="0" dirty="0" smtClean="0"/>
              <a:t> we will focus on Endnote,  there are other options and this link will take you to a table to help you compare them. </a:t>
            </a:r>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6</a:t>
            </a:fld>
            <a:endParaRPr lang="en-US"/>
          </a:p>
        </p:txBody>
      </p:sp>
    </p:spTree>
    <p:extLst>
      <p:ext uri="{BB962C8B-B14F-4D97-AF65-F5344CB8AC3E}">
        <p14:creationId xmlns:p14="http://schemas.microsoft.com/office/powerpoint/2010/main" val="342967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C6B964-298A-415D-9488-38014DCEED45}" type="slidenum">
              <a:rPr lang="en-GB" smtClean="0"/>
              <a:t>7</a:t>
            </a:fld>
            <a:endParaRPr lang="en-GB"/>
          </a:p>
        </p:txBody>
      </p:sp>
    </p:spTree>
    <p:extLst>
      <p:ext uri="{BB962C8B-B14F-4D97-AF65-F5344CB8AC3E}">
        <p14:creationId xmlns:p14="http://schemas.microsoft.com/office/powerpoint/2010/main" val="132516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Endnote has a Desktop and Online version.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Endnote Desktop has full features and is download onto your computer or you can access it from open-access labs around the university.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Endnote Online is more limited but only requires a web browser to access 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Endnote Desktop and Endnote Online can be synchronised (via an Endnote account) so the same references are available in both. Therefore you can access and work with your library from any computer.  </a:t>
            </a:r>
          </a:p>
          <a:p>
            <a:endParaRPr lang="en-GB" dirty="0"/>
          </a:p>
        </p:txBody>
      </p:sp>
      <p:sp>
        <p:nvSpPr>
          <p:cNvPr id="4" name="Slide Number Placeholder 3"/>
          <p:cNvSpPr>
            <a:spLocks noGrp="1"/>
          </p:cNvSpPr>
          <p:nvPr>
            <p:ph type="sldNum" sz="quarter" idx="10"/>
          </p:nvPr>
        </p:nvSpPr>
        <p:spPr/>
        <p:txBody>
          <a:bodyPr/>
          <a:lstStyle/>
          <a:p>
            <a:fld id="{8DF3A9F5-2564-334D-82CF-E253F36603C1}" type="slidenum">
              <a:rPr lang="en-US" smtClean="0"/>
              <a:t>8</a:t>
            </a:fld>
            <a:endParaRPr lang="en-US"/>
          </a:p>
        </p:txBody>
      </p:sp>
    </p:spTree>
    <p:extLst>
      <p:ext uri="{BB962C8B-B14F-4D97-AF65-F5344CB8AC3E}">
        <p14:creationId xmlns:p14="http://schemas.microsoft.com/office/powerpoint/2010/main" val="384295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r>
              <a:rPr lang="en-GB" dirty="0" smtClean="0"/>
              <a:t>Here are some pros and cons to mention.</a:t>
            </a:r>
            <a:r>
              <a:rPr lang="en-GB" baseline="0" dirty="0" smtClean="0"/>
              <a:t>  The main things to mention is that Endnote is available for free whist you are a student at the University. It is also supported by the University so you can request help if you have any problems. </a:t>
            </a:r>
          </a:p>
          <a:p>
            <a:endParaRPr lang="en-GB" baseline="0" dirty="0" smtClean="0"/>
          </a:p>
        </p:txBody>
      </p:sp>
      <p:sp>
        <p:nvSpPr>
          <p:cNvPr id="4" name="Slide Number Placeholder 3"/>
          <p:cNvSpPr>
            <a:spLocks noGrp="1"/>
          </p:cNvSpPr>
          <p:nvPr>
            <p:ph type="sldNum" sz="quarter" idx="10"/>
          </p:nvPr>
        </p:nvSpPr>
        <p:spPr/>
        <p:txBody>
          <a:bodyPr/>
          <a:lstStyle/>
          <a:p>
            <a:fld id="{8DF3A9F5-2564-334D-82CF-E253F36603C1}" type="slidenum">
              <a:rPr lang="en-US" smtClean="0"/>
              <a:t>9</a:t>
            </a:fld>
            <a:endParaRPr lang="en-US"/>
          </a:p>
        </p:txBody>
      </p:sp>
    </p:spTree>
    <p:extLst>
      <p:ext uri="{BB962C8B-B14F-4D97-AF65-F5344CB8AC3E}">
        <p14:creationId xmlns:p14="http://schemas.microsoft.com/office/powerpoint/2010/main" val="234525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1196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9816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842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16853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50665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418786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77213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950C64-6E7A-44C7-B959-31944DBE10A8}" type="datetimeFigureOut">
              <a:rPr lang="en-GB" smtClean="0"/>
              <a:t>25/03/2022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63054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950C64-6E7A-44C7-B959-31944DBE10A8}" type="datetimeFigureOut">
              <a:rPr lang="en-GB" smtClean="0"/>
              <a:t>25/03/2022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87260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50C64-6E7A-44C7-B959-31944DBE10A8}" type="datetimeFigureOut">
              <a:rPr lang="en-GB" smtClean="0"/>
              <a:t>25/03/2022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49466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6771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88901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411208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60556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364554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fld id="{E6E181F6-9F59-432F-A333-9A04F5C19FD1}" type="datetime1">
              <a:rPr lang="en-GB" smtClean="0"/>
              <a:t>25/03/2022</a:t>
            </a:fld>
            <a:endParaRPr lang="en-GB"/>
          </a:p>
        </p:txBody>
      </p:sp>
      <p:sp>
        <p:nvSpPr>
          <p:cNvPr id="7" name="Footer Placeholder 4"/>
          <p:cNvSpPr>
            <a:spLocks noGrp="1"/>
          </p:cNvSpPr>
          <p:nvPr>
            <p:ph type="ftr" sz="quarter" idx="11"/>
          </p:nvPr>
        </p:nvSpPr>
        <p:spPr/>
        <p:txBody>
          <a:bodyPr/>
          <a:lstStyle>
            <a:lvl1pPr>
              <a:defRPr/>
            </a:lvl1pPr>
          </a:lstStyle>
          <a:p>
            <a:endParaRPr lang="en-GB"/>
          </a:p>
        </p:txBody>
      </p:sp>
      <p:sp>
        <p:nvSpPr>
          <p:cNvPr id="8"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871957F-7922-4497-80CF-B6A67C8DF8C9}" type="slidenum">
              <a:rPr lang="en-GB"/>
              <a:pPr>
                <a:defRPr/>
              </a:pPr>
              <a:t>‹#›</a:t>
            </a:fld>
            <a:endParaRPr lang="en-GB"/>
          </a:p>
        </p:txBody>
      </p:sp>
    </p:spTree>
    <p:extLst>
      <p:ext uri="{BB962C8B-B14F-4D97-AF65-F5344CB8AC3E}">
        <p14:creationId xmlns:p14="http://schemas.microsoft.com/office/powerpoint/2010/main" val="244883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50C64-6E7A-44C7-B959-31944DBE10A8}" type="datetimeFigureOut">
              <a:rPr lang="en-GB" smtClean="0"/>
              <a:t>25/03/2022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3475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694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950C64-6E7A-44C7-B959-31944DBE10A8}" type="datetimeFigureOut">
              <a:rPr lang="en-GB" smtClean="0"/>
              <a:t>25/03/2022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120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950C64-6E7A-44C7-B959-31944DBE10A8}" type="datetimeFigureOut">
              <a:rPr lang="en-GB" smtClean="0"/>
              <a:t>25/03/2022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69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50C64-6E7A-44C7-B959-31944DBE10A8}" type="datetimeFigureOut">
              <a:rPr lang="en-GB" smtClean="0"/>
              <a:t>25/03/2022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4770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2832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25/03/2022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5472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Regular"/>
              </a:defRPr>
            </a:lvl1pPr>
          </a:lstStyle>
          <a:p>
            <a:fld id="{23950C64-6E7A-44C7-B959-31944DBE10A8}" type="datetimeFigureOut">
              <a:rPr lang="en-GB" smtClean="0"/>
              <a:pPr/>
              <a:t>25/03/2022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Regular"/>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Regular"/>
              </a:defRPr>
            </a:lvl1pPr>
          </a:lstStyle>
          <a:p>
            <a:fld id="{780C177A-0032-456E-B79F-4AC1AB2AD29B}" type="slidenum">
              <a:rPr lang="en-GB" smtClean="0"/>
              <a:pPr/>
              <a:t>‹#›</a:t>
            </a:fld>
            <a:endParaRPr lang="en-GB"/>
          </a:p>
        </p:txBody>
      </p:sp>
    </p:spTree>
    <p:extLst>
      <p:ext uri="{BB962C8B-B14F-4D97-AF65-F5344CB8AC3E}">
        <p14:creationId xmlns:p14="http://schemas.microsoft.com/office/powerpoint/2010/main" val="333176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50C64-6E7A-44C7-B959-31944DBE10A8}" type="datetimeFigureOut">
              <a:rPr lang="en-GB" smtClean="0"/>
              <a:t>25/03/2022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C177A-0032-456E-B79F-4AC1AB2AD29B}" type="slidenum">
              <a:rPr lang="en-GB" smtClean="0"/>
              <a:t>‹#›</a:t>
            </a:fld>
            <a:endParaRPr lang="en-GB"/>
          </a:p>
        </p:txBody>
      </p:sp>
    </p:spTree>
    <p:extLst>
      <p:ext uri="{BB962C8B-B14F-4D97-AF65-F5344CB8AC3E}">
        <p14:creationId xmlns:p14="http://schemas.microsoft.com/office/powerpoint/2010/main" val="2824384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ed.ac.uk/is/as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in.ac/2UQV5X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ed.ac.uk/information-services/computing/desktop-personal/software/main-software-deals/endno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in.ac/2iMeJS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d.ac.uk/schools-departments/institute-academicdevelopment/undergraduate/good-practice/referenc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www.ed.ac.uk/is/subject-guides-referenc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docs.is.ed.ac.uk/mvm/BiblioManagersTabl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zotero.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ed.ac.uk/is/as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ed.ac.uk/information-services/computing/desktop-personal/software/main-software-deals/endnot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endnote.support@clarivate.com" TargetMode="External"/><Relationship Id="rId5" Type="http://schemas.openxmlformats.org/officeDocument/2006/relationships/hyperlink" Target="http://www.ed.ac.uk/edhelp" TargetMode="External"/><Relationship Id="rId4" Type="http://schemas.openxmlformats.org/officeDocument/2006/relationships/hyperlink" Target="https://edinburgh-uk.libguides.com/referenc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ocs.is.ed.ac.uk/mvm/BiblioManagersTable.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96" y="2219325"/>
            <a:ext cx="7526818" cy="4116161"/>
          </a:xfrm>
        </p:spPr>
        <p:txBody>
          <a:bodyPr anchor="ctr">
            <a:normAutofit fontScale="25000" lnSpcReduction="20000"/>
          </a:bodyPr>
          <a:lstStyle/>
          <a:p>
            <a:pPr marL="0" indent="0">
              <a:buNone/>
            </a:pPr>
            <a:endParaRPr lang="en-GB" sz="4000" dirty="0" smtClean="0">
              <a:solidFill>
                <a:srgbClr val="333333"/>
              </a:solidFill>
              <a:latin typeface="Source Sans Pro"/>
              <a:ea typeface="Source Sans Pro"/>
              <a:cs typeface="Arial"/>
            </a:endParaRPr>
          </a:p>
          <a:p>
            <a:pPr marL="0" indent="0">
              <a:buNone/>
            </a:pPr>
            <a:endParaRPr lang="en-GB" sz="4000" dirty="0">
              <a:solidFill>
                <a:srgbClr val="333333"/>
              </a:solidFill>
              <a:latin typeface="Source Sans Pro"/>
              <a:ea typeface="Source Sans Pro"/>
              <a:cs typeface="Arial"/>
            </a:endParaRPr>
          </a:p>
          <a:p>
            <a:pPr marL="0" indent="0">
              <a:buNone/>
            </a:pPr>
            <a:endParaRPr lang="en-GB" sz="4000" dirty="0" smtClean="0">
              <a:solidFill>
                <a:srgbClr val="333333"/>
              </a:solidFill>
              <a:latin typeface="Source Sans Pro"/>
              <a:ea typeface="Source Sans Pro"/>
              <a:cs typeface="Arial"/>
            </a:endParaRPr>
          </a:p>
          <a:p>
            <a:pPr marL="0" indent="0">
              <a:lnSpc>
                <a:spcPct val="120000"/>
              </a:lnSpc>
              <a:buNone/>
            </a:pPr>
            <a:r>
              <a:rPr lang="en-GB" sz="12800" dirty="0" smtClean="0">
                <a:solidFill>
                  <a:srgbClr val="333333"/>
                </a:solidFill>
                <a:latin typeface="Source Sans Pro"/>
                <a:ea typeface="Source Sans Pro"/>
                <a:cs typeface="Arial"/>
              </a:rPr>
              <a:t>Introduction </a:t>
            </a:r>
            <a:r>
              <a:rPr lang="en-GB" sz="12800" dirty="0">
                <a:solidFill>
                  <a:srgbClr val="333333"/>
                </a:solidFill>
                <a:latin typeface="Source Sans Pro"/>
                <a:ea typeface="Source Sans Pro"/>
                <a:cs typeface="Arial"/>
              </a:rPr>
              <a:t>to </a:t>
            </a:r>
            <a:r>
              <a:rPr lang="en-GB" sz="12800" dirty="0" smtClean="0">
                <a:solidFill>
                  <a:srgbClr val="333333"/>
                </a:solidFill>
                <a:latin typeface="Source Sans Pro"/>
                <a:ea typeface="Source Sans Pro"/>
                <a:cs typeface="Arial"/>
              </a:rPr>
              <a:t/>
            </a:r>
            <a:br>
              <a:rPr lang="en-GB" sz="12800" dirty="0" smtClean="0">
                <a:solidFill>
                  <a:srgbClr val="333333"/>
                </a:solidFill>
                <a:latin typeface="Source Sans Pro"/>
                <a:ea typeface="Source Sans Pro"/>
                <a:cs typeface="Arial"/>
              </a:rPr>
            </a:br>
            <a:r>
              <a:rPr lang="en-GB" sz="12800" dirty="0" smtClean="0">
                <a:solidFill>
                  <a:srgbClr val="333333"/>
                </a:solidFill>
                <a:latin typeface="Source Sans Pro"/>
                <a:ea typeface="Source Sans Pro"/>
                <a:cs typeface="Arial"/>
              </a:rPr>
              <a:t>Reference Management Software</a:t>
            </a:r>
          </a:p>
          <a:p>
            <a:pPr marL="0" indent="0">
              <a:buNone/>
            </a:pPr>
            <a:endParaRPr lang="en-GB" sz="11200" dirty="0">
              <a:solidFill>
                <a:srgbClr val="333333"/>
              </a:solidFill>
              <a:latin typeface="Source Sans Pro"/>
              <a:ea typeface="Source Sans Pro"/>
              <a:cs typeface="Arial"/>
            </a:endParaRPr>
          </a:p>
          <a:p>
            <a:pPr marL="0" indent="0">
              <a:buNone/>
            </a:pPr>
            <a:endParaRPr lang="en-GB" sz="4000" dirty="0" smtClean="0">
              <a:solidFill>
                <a:srgbClr val="333333"/>
              </a:solidFill>
              <a:latin typeface="Source Sans Pro"/>
              <a:ea typeface="Source Sans Pro"/>
              <a:cs typeface="Arial"/>
            </a:endParaRPr>
          </a:p>
          <a:p>
            <a:pPr marL="0" indent="0">
              <a:buNone/>
            </a:pPr>
            <a:endParaRPr lang="en-GB" sz="4000" dirty="0">
              <a:solidFill>
                <a:srgbClr val="333333"/>
              </a:solidFill>
              <a:latin typeface="Source Sans Pro"/>
              <a:ea typeface="Source Sans Pro"/>
              <a:cs typeface="Arial"/>
            </a:endParaRPr>
          </a:p>
          <a:p>
            <a:pPr marL="0" indent="0">
              <a:buNone/>
            </a:pPr>
            <a:endParaRPr lang="en-GB" sz="4000" dirty="0" smtClean="0">
              <a:solidFill>
                <a:srgbClr val="333333"/>
              </a:solidFill>
              <a:latin typeface="Source Sans Pro"/>
              <a:ea typeface="Source Sans Pro"/>
              <a:cs typeface="Arial"/>
            </a:endParaRPr>
          </a:p>
          <a:p>
            <a:pPr marL="0" indent="0">
              <a:buNone/>
            </a:pPr>
            <a:endParaRPr lang="en-GB" sz="4000" dirty="0" smtClean="0">
              <a:solidFill>
                <a:srgbClr val="333333"/>
              </a:solidFill>
              <a:latin typeface="Source Sans Pro"/>
              <a:ea typeface="Source Sans Pro"/>
              <a:cs typeface="Arial"/>
            </a:endParaRPr>
          </a:p>
          <a:p>
            <a:pPr marL="0" indent="0">
              <a:lnSpc>
                <a:spcPct val="120000"/>
              </a:lnSpc>
              <a:buNone/>
            </a:pPr>
            <a:r>
              <a:rPr lang="en-GB" sz="6200" dirty="0" smtClean="0">
                <a:solidFill>
                  <a:srgbClr val="333333"/>
                </a:solidFill>
                <a:latin typeface="Source Sans Pro" panose="020B0503030403020204" pitchFamily="34" charset="0"/>
                <a:ea typeface="Source Sans Pro" panose="020B0503030403020204" pitchFamily="34" charset="0"/>
              </a:rPr>
              <a:t>Ishbel </a:t>
            </a:r>
            <a:r>
              <a:rPr lang="en-GB" sz="6200" dirty="0" err="1" smtClean="0">
                <a:solidFill>
                  <a:srgbClr val="333333"/>
                </a:solidFill>
                <a:latin typeface="Source Sans Pro" panose="020B0503030403020204" pitchFamily="34" charset="0"/>
                <a:ea typeface="Source Sans Pro" panose="020B0503030403020204" pitchFamily="34" charset="0"/>
              </a:rPr>
              <a:t>Leggat</a:t>
            </a:r>
            <a:r>
              <a:rPr lang="en-GB" sz="6200" dirty="0" smtClean="0">
                <a:solidFill>
                  <a:srgbClr val="333333"/>
                </a:solidFill>
                <a:latin typeface="Source Sans Pro" panose="020B0503030403020204" pitchFamily="34" charset="0"/>
                <a:ea typeface="Source Sans Pro" panose="020B0503030403020204" pitchFamily="34" charset="0"/>
              </a:rPr>
              <a:t>, Angela Nicholson</a:t>
            </a:r>
            <a:br>
              <a:rPr lang="en-GB" sz="6200" dirty="0" smtClean="0">
                <a:solidFill>
                  <a:srgbClr val="333333"/>
                </a:solidFill>
                <a:latin typeface="Source Sans Pro" panose="020B0503030403020204" pitchFamily="34" charset="0"/>
                <a:ea typeface="Source Sans Pro" panose="020B0503030403020204" pitchFamily="34" charset="0"/>
              </a:rPr>
            </a:br>
            <a:r>
              <a:rPr lang="en-GB" sz="6200" dirty="0" smtClean="0">
                <a:solidFill>
                  <a:srgbClr val="333333"/>
                </a:solidFill>
                <a:latin typeface="Source Sans Pro" panose="020B0503030403020204" pitchFamily="34" charset="0"/>
                <a:ea typeface="Source Sans Pro" panose="020B0503030403020204" pitchFamily="34" charset="0"/>
              </a:rPr>
              <a:t>Library Academic Support</a:t>
            </a:r>
            <a:br>
              <a:rPr lang="en-GB" sz="6200" dirty="0" smtClean="0">
                <a:solidFill>
                  <a:srgbClr val="333333"/>
                </a:solidFill>
                <a:latin typeface="Source Sans Pro" panose="020B0503030403020204" pitchFamily="34" charset="0"/>
                <a:ea typeface="Source Sans Pro" panose="020B0503030403020204" pitchFamily="34" charset="0"/>
              </a:rPr>
            </a:br>
            <a:r>
              <a:rPr lang="en-GB" sz="6200" dirty="0" smtClean="0">
                <a:solidFill>
                  <a:srgbClr val="333333"/>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xmlns="" xmlns:lc="http://schemas.openxmlformats.org/drawingml/2006/lockedCanvas" val="tx"/>
                    </a:ext>
                  </a:extLst>
                </a:hlinkClick>
              </a:rPr>
              <a:t>www.ed.ac.uk/is/asl</a:t>
            </a:r>
            <a:endParaRPr lang="en-GB" sz="6200" dirty="0">
              <a:solidFill>
                <a:srgbClr val="333333"/>
              </a:solidFill>
              <a:latin typeface="Source Sans Pro"/>
              <a:ea typeface="Source Sans Pro" panose="020B0503030403020204" pitchFamily="34" charset="0"/>
              <a:cs typeface="Arial"/>
            </a:endParaRPr>
          </a:p>
          <a:p>
            <a:pPr marL="0" indent="0">
              <a:buNone/>
            </a:pPr>
            <a:endParaRPr lang="en-GB" sz="4000" dirty="0" smtClean="0">
              <a:solidFill>
                <a:srgbClr val="333333"/>
              </a:solidFill>
              <a:latin typeface="Source Sans Pro"/>
              <a:ea typeface="Source Sans Pro" panose="020B0503030403020204" pitchFamily="34" charset="0"/>
              <a:cs typeface="Arial"/>
            </a:endParaRPr>
          </a:p>
          <a:p>
            <a:pPr marL="0" indent="0">
              <a:buNone/>
            </a:pPr>
            <a:r>
              <a:rPr lang="en-GB" sz="4000" dirty="0" smtClean="0">
                <a:latin typeface="Source Sans Pro" panose="020B0503030403020204" pitchFamily="34" charset="0"/>
                <a:ea typeface="Source Sans Pro" panose="020B0503030403020204" pitchFamily="34" charset="0"/>
                <a:cs typeface="Arial" panose="020B0604020202020204" pitchFamily="34" charset="0"/>
              </a:rPr>
              <a:t/>
            </a:r>
            <a:br>
              <a:rPr lang="en-GB" sz="4000" dirty="0" smtClean="0">
                <a:latin typeface="Source Sans Pro" panose="020B0503030403020204" pitchFamily="34" charset="0"/>
                <a:ea typeface="Source Sans Pro" panose="020B0503030403020204" pitchFamily="34" charset="0"/>
                <a:cs typeface="Arial" panose="020B0604020202020204" pitchFamily="34" charset="0"/>
              </a:rPr>
            </a:br>
            <a:endParaRPr lang="en-GB" sz="4000" dirty="0">
              <a:solidFill>
                <a:srgbClr val="333333"/>
              </a:solidFill>
              <a:latin typeface="Source Sans Pro" panose="020B0503030403020204" pitchFamily="34" charset="0"/>
              <a:ea typeface="Source Sans Pro" panose="020B0503030403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FBE826F-95DA-4FC8-BC03-9212EA56A3BE}"/>
              </a:ext>
            </a:extLst>
          </p:cNvPr>
          <p:cNvGrpSpPr/>
          <p:nvPr/>
        </p:nvGrpSpPr>
        <p:grpSpPr>
          <a:xfrm>
            <a:off x="761017" y="602042"/>
            <a:ext cx="9197094" cy="1063720"/>
            <a:chOff x="4817278" y="128355"/>
            <a:chExt cx="10410309" cy="1063720"/>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D11972"/>
                  </a:solidFill>
                  <a:effectLst/>
                  <a:uLnTx/>
                  <a:uFillTx/>
                  <a:latin typeface="Crimson Text" panose="02000503000000000000" pitchFamily="2" charset="0"/>
                  <a:ea typeface="+mn-ea"/>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853521"/>
              <a:ext cx="89364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23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Getting Started</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59835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Endnote – getting started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748145" y="1884947"/>
            <a:ext cx="11196861" cy="4253094"/>
          </a:xfrm>
        </p:spPr>
        <p:txBody>
          <a:bodyPr>
            <a:normAutofit lnSpcReduction="10000"/>
          </a:bodyPr>
          <a:lstStyle/>
          <a:p>
            <a:pPr>
              <a:lnSpc>
                <a:spcPct val="150000"/>
              </a:lnSpc>
            </a:pPr>
            <a:r>
              <a:rPr lang="en-GB" sz="2400" dirty="0" smtClean="0">
                <a:latin typeface="+mn-lt"/>
                <a:ea typeface="Source Sans Pro" panose="020B0503030403020204" pitchFamily="34" charset="0"/>
              </a:rPr>
              <a:t>Available on-campus in open access labs</a:t>
            </a:r>
          </a:p>
          <a:p>
            <a:pPr>
              <a:lnSpc>
                <a:spcPct val="150000"/>
              </a:lnSpc>
            </a:pPr>
            <a:r>
              <a:rPr lang="en-GB" sz="2400" dirty="0" smtClean="0">
                <a:latin typeface="+mn-lt"/>
                <a:ea typeface="Source Sans Pro" panose="020B0503030403020204" pitchFamily="34" charset="0"/>
              </a:rPr>
              <a:t>Personal </a:t>
            </a:r>
            <a:r>
              <a:rPr lang="en-GB" sz="2400" dirty="0">
                <a:latin typeface="+mn-lt"/>
                <a:ea typeface="Source Sans Pro" panose="020B0503030403020204" pitchFamily="34" charset="0"/>
              </a:rPr>
              <a:t>copy </a:t>
            </a:r>
            <a:r>
              <a:rPr lang="en-GB" sz="2400" dirty="0">
                <a:latin typeface="+mn-lt"/>
                <a:ea typeface="Source Sans Pro" panose="020B0503030403020204" pitchFamily="34" charset="0"/>
                <a:hlinkClick r:id="rId3"/>
              </a:rPr>
              <a:t>https://</a:t>
            </a:r>
            <a:r>
              <a:rPr lang="en-GB" sz="2400" dirty="0" smtClean="0">
                <a:latin typeface="+mn-lt"/>
                <a:ea typeface="Source Sans Pro" panose="020B0503030403020204" pitchFamily="34" charset="0"/>
                <a:hlinkClick r:id="rId3"/>
              </a:rPr>
              <a:t>edin.ac/2UQV5XE</a:t>
            </a:r>
            <a:endParaRPr lang="en-GB" sz="2400" dirty="0" smtClean="0">
              <a:latin typeface="+mn-lt"/>
              <a:ea typeface="Source Sans Pro" panose="020B0503030403020204" pitchFamily="34" charset="0"/>
            </a:endParaRPr>
          </a:p>
          <a:p>
            <a:pPr>
              <a:lnSpc>
                <a:spcPct val="150000"/>
              </a:lnSpc>
            </a:pPr>
            <a:r>
              <a:rPr lang="en-GB" sz="2400" dirty="0" smtClean="0">
                <a:latin typeface="+mn-lt"/>
                <a:ea typeface="Source Sans Pro" panose="020B0503030403020204" pitchFamily="34" charset="0"/>
              </a:rPr>
              <a:t>Available from ‘Software </a:t>
            </a:r>
            <a:r>
              <a:rPr lang="en-GB" sz="2400" dirty="0" err="1" smtClean="0">
                <a:latin typeface="+mn-lt"/>
                <a:ea typeface="Source Sans Pro" panose="020B0503030403020204" pitchFamily="34" charset="0"/>
              </a:rPr>
              <a:t>Center</a:t>
            </a:r>
            <a:r>
              <a:rPr lang="en-GB" sz="2400" dirty="0" smtClean="0">
                <a:latin typeface="+mn-lt"/>
                <a:ea typeface="Source Sans Pro" panose="020B0503030403020204" pitchFamily="34" charset="0"/>
              </a:rPr>
              <a:t>’ for University managed computers </a:t>
            </a:r>
          </a:p>
          <a:p>
            <a:pPr>
              <a:lnSpc>
                <a:spcPct val="150000"/>
              </a:lnSpc>
            </a:pPr>
            <a:endParaRPr lang="en-GB" sz="2400" dirty="0" smtClean="0">
              <a:latin typeface="Source Sans Pro" panose="020B0503030403020204" pitchFamily="34" charset="0"/>
              <a:ea typeface="Source Sans Pro" panose="020B0503030403020204" pitchFamily="34" charset="0"/>
            </a:endParaRPr>
          </a:p>
          <a:p>
            <a:pPr>
              <a:lnSpc>
                <a:spcPct val="150000"/>
              </a:lnSpc>
            </a:pPr>
            <a:endParaRPr lang="en-GB" sz="2400" dirty="0" smtClean="0">
              <a:latin typeface="Source Sans Pro" panose="020B0503030403020204" pitchFamily="34" charset="0"/>
              <a:ea typeface="Source Sans Pro" panose="020B0503030403020204" pitchFamily="34" charset="0"/>
            </a:endParaRPr>
          </a:p>
          <a:p>
            <a:pPr marL="0" indent="0">
              <a:lnSpc>
                <a:spcPct val="150000"/>
              </a:lnSpc>
              <a:buNone/>
            </a:pPr>
            <a:r>
              <a:rPr lang="en-GB" sz="2200" dirty="0">
                <a:latin typeface="Source Sans Pro" panose="020B0503030403020204" pitchFamily="34" charset="0"/>
                <a:ea typeface="Source Sans Pro" panose="020B0503030403020204" pitchFamily="34" charset="0"/>
              </a:rPr>
              <a:t>Full link: </a:t>
            </a:r>
            <a:r>
              <a:rPr lang="en-GB" sz="2200" dirty="0" smtClean="0">
                <a:latin typeface="Source Sans Pro" panose="020B0503030403020204" pitchFamily="34" charset="0"/>
                <a:ea typeface="Source Sans Pro" panose="020B0503030403020204" pitchFamily="34" charset="0"/>
              </a:rPr>
              <a:t/>
            </a:r>
            <a:br>
              <a:rPr lang="en-GB" sz="2200" dirty="0" smtClean="0">
                <a:latin typeface="Source Sans Pro" panose="020B0503030403020204" pitchFamily="34" charset="0"/>
                <a:ea typeface="Source Sans Pro" panose="020B0503030403020204" pitchFamily="34" charset="0"/>
              </a:rPr>
            </a:br>
            <a:r>
              <a:rPr lang="en-GB" sz="1700" dirty="0" smtClean="0">
                <a:latin typeface="Source Sans Pro" panose="020B0503030403020204" pitchFamily="34" charset="0"/>
                <a:ea typeface="Source Sans Pro" panose="020B0503030403020204" pitchFamily="34" charset="0"/>
                <a:hlinkClick r:id="rId4"/>
              </a:rPr>
              <a:t>https</a:t>
            </a:r>
            <a:r>
              <a:rPr lang="en-GB" sz="1700" dirty="0">
                <a:latin typeface="Source Sans Pro" panose="020B0503030403020204" pitchFamily="34" charset="0"/>
                <a:ea typeface="Source Sans Pro" panose="020B0503030403020204" pitchFamily="34" charset="0"/>
                <a:hlinkClick r:id="rId4"/>
              </a:rPr>
              <a:t>://</a:t>
            </a:r>
            <a:r>
              <a:rPr lang="en-GB" sz="1700" dirty="0" smtClean="0">
                <a:latin typeface="Source Sans Pro" panose="020B0503030403020204" pitchFamily="34" charset="0"/>
                <a:ea typeface="Source Sans Pro" panose="020B0503030403020204" pitchFamily="34" charset="0"/>
                <a:hlinkClick r:id="rId4"/>
              </a:rPr>
              <a:t>www.ed.ac.uk/information-services/computing/desktop-personal/software/main-software-deals/endnote</a:t>
            </a:r>
            <a:endParaRPr lang="en-GB" sz="1700" dirty="0" smtClean="0">
              <a:latin typeface="Source Sans Pro" panose="020B0503030403020204" pitchFamily="34" charset="0"/>
              <a:ea typeface="Source Sans Pro" panose="020B0503030403020204" pitchFamily="34" charset="0"/>
            </a:endParaRPr>
          </a:p>
          <a:p>
            <a:pPr>
              <a:lnSpc>
                <a:spcPct val="150000"/>
              </a:lnSpc>
            </a:pPr>
            <a:endParaRPr lang="en-GB" sz="2400" dirty="0">
              <a:latin typeface="Source Sans Pro" panose="020B0503030403020204" pitchFamily="34" charset="0"/>
              <a:ea typeface="Source Sans Pro" panose="020B0503030403020204" pitchFamily="34" charset="0"/>
            </a:endParaRPr>
          </a:p>
          <a:p>
            <a:pPr>
              <a:lnSpc>
                <a:spcPct val="150000"/>
              </a:lnSpc>
            </a:pPr>
            <a:endParaRPr lang="en-GB"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9194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371" y="319262"/>
            <a:ext cx="11743590" cy="5790476"/>
          </a:xfrm>
          <a:prstGeom prst="rect">
            <a:avLst/>
          </a:prstGeom>
        </p:spPr>
      </p:pic>
      <p:sp>
        <p:nvSpPr>
          <p:cNvPr id="5" name="TextBox 4"/>
          <p:cNvSpPr txBox="1"/>
          <p:nvPr/>
        </p:nvSpPr>
        <p:spPr>
          <a:xfrm>
            <a:off x="250371" y="6195580"/>
            <a:ext cx="3356560" cy="58907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150000"/>
              </a:lnSpc>
            </a:pPr>
            <a:r>
              <a:rPr lang="en-GB" sz="2400" dirty="0">
                <a:ea typeface="Source Sans Pro" panose="020B0503030403020204" pitchFamily="34" charset="0"/>
              </a:rPr>
              <a:t>https://edin.ac/2UQV5XE</a:t>
            </a:r>
          </a:p>
        </p:txBody>
      </p:sp>
    </p:spTree>
    <p:extLst>
      <p:ext uri="{BB962C8B-B14F-4D97-AF65-F5344CB8AC3E}">
        <p14:creationId xmlns:p14="http://schemas.microsoft.com/office/powerpoint/2010/main" val="380385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Adding Records to Endnote </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769127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8508" y="0"/>
            <a:ext cx="9375388" cy="6858000"/>
          </a:xfrm>
          <a:prstGeom prst="rect">
            <a:avLst/>
          </a:prstGeom>
        </p:spPr>
      </p:pic>
    </p:spTree>
    <p:extLst>
      <p:ext uri="{BB962C8B-B14F-4D97-AF65-F5344CB8AC3E}">
        <p14:creationId xmlns:p14="http://schemas.microsoft.com/office/powerpoint/2010/main" val="1454452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5167"/>
            <a:ext cx="8229600" cy="1143000"/>
          </a:xfrm>
          <a:prstGeom prst="rect">
            <a:avLst/>
          </a:prstGeom>
        </p:spPr>
        <p:txBody>
          <a:bodyPr>
            <a:normAutofit fontScale="90000"/>
          </a:bodyPr>
          <a:lstStyle/>
          <a:p>
            <a:r>
              <a:rPr lang="en-GB"/>
              <a:t>Adding records to EndNote</a:t>
            </a:r>
            <a:br>
              <a:rPr lang="en-GB"/>
            </a:br>
            <a:r>
              <a:rPr lang="en-GB"/>
              <a:t>manual entry</a:t>
            </a:r>
          </a:p>
        </p:txBody>
      </p:sp>
      <p:pic>
        <p:nvPicPr>
          <p:cNvPr id="3" name="Picture 2"/>
          <p:cNvPicPr>
            <a:picLocks noChangeAspect="1"/>
          </p:cNvPicPr>
          <p:nvPr/>
        </p:nvPicPr>
        <p:blipFill>
          <a:blip r:embed="rId3"/>
          <a:stretch>
            <a:fillRect/>
          </a:stretch>
        </p:blipFill>
        <p:spPr>
          <a:xfrm>
            <a:off x="1524001" y="1"/>
            <a:ext cx="9064703" cy="6630737"/>
          </a:xfrm>
          <a:prstGeom prst="rect">
            <a:avLst/>
          </a:prstGeom>
        </p:spPr>
      </p:pic>
    </p:spTree>
    <p:extLst>
      <p:ext uri="{BB962C8B-B14F-4D97-AF65-F5344CB8AC3E}">
        <p14:creationId xmlns:p14="http://schemas.microsoft.com/office/powerpoint/2010/main" val="309902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6136" y="353788"/>
            <a:ext cx="8870577" cy="5267173"/>
          </a:xfrm>
          <a:prstGeom prst="rect">
            <a:avLst/>
          </a:prstGeom>
        </p:spPr>
      </p:pic>
      <p:sp>
        <p:nvSpPr>
          <p:cNvPr id="7" name="Oval 6"/>
          <p:cNvSpPr/>
          <p:nvPr/>
        </p:nvSpPr>
        <p:spPr>
          <a:xfrm>
            <a:off x="3245048" y="2154265"/>
            <a:ext cx="915293" cy="652801"/>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sp>
        <p:nvSpPr>
          <p:cNvPr id="6" name="Oval 5"/>
          <p:cNvSpPr/>
          <p:nvPr/>
        </p:nvSpPr>
        <p:spPr>
          <a:xfrm>
            <a:off x="4919634" y="2146352"/>
            <a:ext cx="915293" cy="652801"/>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sp>
        <p:nvSpPr>
          <p:cNvPr id="5" name="TextBox 4"/>
          <p:cNvSpPr txBox="1"/>
          <p:nvPr/>
        </p:nvSpPr>
        <p:spPr>
          <a:xfrm>
            <a:off x="1756228" y="5620961"/>
            <a:ext cx="8486019" cy="1077218"/>
          </a:xfrm>
          <a:prstGeom prst="rect">
            <a:avLst/>
          </a:prstGeom>
          <a:noFill/>
        </p:spPr>
        <p:txBody>
          <a:bodyPr wrap="square" rtlCol="0">
            <a:spAutoFit/>
          </a:bodyPr>
          <a:lstStyle/>
          <a:p>
            <a:r>
              <a:rPr lang="en-GB" sz="3200">
                <a:latin typeface="Source Sans Pro" panose="020B0503030403020204" pitchFamily="34" charset="0"/>
                <a:ea typeface="Source Sans Pro" panose="020B0503030403020204" pitchFamily="34" charset="0"/>
              </a:rPr>
              <a:t>Adding records – ‘Export RIS’ for Export to Endnote (desktop) </a:t>
            </a:r>
          </a:p>
        </p:txBody>
      </p:sp>
    </p:spTree>
    <p:extLst>
      <p:ext uri="{BB962C8B-B14F-4D97-AF65-F5344CB8AC3E}">
        <p14:creationId xmlns:p14="http://schemas.microsoft.com/office/powerpoint/2010/main" val="4055768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455" y="237853"/>
            <a:ext cx="8909707" cy="5113081"/>
          </a:xfrm>
          <a:prstGeom prst="rect">
            <a:avLst/>
          </a:prstGeom>
        </p:spPr>
      </p:pic>
      <p:sp>
        <p:nvSpPr>
          <p:cNvPr id="6" name="TextBox 5"/>
          <p:cNvSpPr txBox="1"/>
          <p:nvPr/>
        </p:nvSpPr>
        <p:spPr>
          <a:xfrm>
            <a:off x="1794933" y="5826929"/>
            <a:ext cx="7830990" cy="584775"/>
          </a:xfrm>
          <a:prstGeom prst="rect">
            <a:avLst/>
          </a:prstGeom>
          <a:noFill/>
        </p:spPr>
        <p:txBody>
          <a:bodyPr wrap="none" rtlCol="0">
            <a:spAutoFit/>
          </a:bodyPr>
          <a:lstStyle/>
          <a:p>
            <a:r>
              <a:rPr lang="en-GB" sz="3200">
                <a:latin typeface="Source Sans Pro" panose="020B0503030403020204" pitchFamily="34" charset="0"/>
                <a:ea typeface="Source Sans Pro" panose="020B0503030403020204" pitchFamily="34" charset="0"/>
              </a:rPr>
              <a:t>Adding records – export from Web of Science</a:t>
            </a:r>
          </a:p>
        </p:txBody>
      </p:sp>
    </p:spTree>
    <p:extLst>
      <p:ext uri="{BB962C8B-B14F-4D97-AF65-F5344CB8AC3E}">
        <p14:creationId xmlns:p14="http://schemas.microsoft.com/office/powerpoint/2010/main" val="83309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00" y="364801"/>
            <a:ext cx="8830915" cy="5898776"/>
          </a:xfrm>
          <a:prstGeom prst="rect">
            <a:avLst/>
          </a:prstGeom>
        </p:spPr>
      </p:pic>
      <p:sp>
        <p:nvSpPr>
          <p:cNvPr id="3" name="Rounded Rectangle 2"/>
          <p:cNvSpPr/>
          <p:nvPr/>
        </p:nvSpPr>
        <p:spPr>
          <a:xfrm>
            <a:off x="3550749" y="1993637"/>
            <a:ext cx="4549251" cy="24511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ource Sans Pro Regular"/>
            </a:endParaRPr>
          </a:p>
        </p:txBody>
      </p:sp>
      <p:sp>
        <p:nvSpPr>
          <p:cNvPr id="4" name="Rounded Rectangle 3"/>
          <p:cNvSpPr/>
          <p:nvPr/>
        </p:nvSpPr>
        <p:spPr>
          <a:xfrm>
            <a:off x="9515040" y="3753601"/>
            <a:ext cx="879360" cy="585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ource Sans Pro Regular"/>
            </a:endParaRPr>
          </a:p>
        </p:txBody>
      </p:sp>
    </p:spTree>
    <p:extLst>
      <p:ext uri="{BB962C8B-B14F-4D97-AF65-F5344CB8AC3E}">
        <p14:creationId xmlns:p14="http://schemas.microsoft.com/office/powerpoint/2010/main" val="1865995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text, application&#10;&#10;Description automatically generated">
            <a:extLst>
              <a:ext uri="{FF2B5EF4-FFF2-40B4-BE49-F238E27FC236}">
                <a16:creationId xmlns:a16="http://schemas.microsoft.com/office/drawing/2014/main" id="{DA98B0F5-645F-4A09-86F5-5BE5DD56FC1F}"/>
              </a:ext>
            </a:extLst>
          </p:cNvPr>
          <p:cNvPicPr>
            <a:picLocks noChangeAspect="1"/>
          </p:cNvPicPr>
          <p:nvPr/>
        </p:nvPicPr>
        <p:blipFill>
          <a:blip r:embed="rId3"/>
          <a:stretch>
            <a:fillRect/>
          </a:stretch>
        </p:blipFill>
        <p:spPr>
          <a:xfrm>
            <a:off x="513232" y="645990"/>
            <a:ext cx="11363323" cy="5340286"/>
          </a:xfrm>
          <a:prstGeom prst="rect">
            <a:avLst/>
          </a:prstGeom>
        </p:spPr>
      </p:pic>
      <p:sp>
        <p:nvSpPr>
          <p:cNvPr id="2" name="Title 1"/>
          <p:cNvSpPr>
            <a:spLocks noGrp="1"/>
          </p:cNvSpPr>
          <p:nvPr>
            <p:ph type="title" idx="4294967295"/>
          </p:nvPr>
        </p:nvSpPr>
        <p:spPr>
          <a:xfrm>
            <a:off x="7010399" y="2322786"/>
            <a:ext cx="4553949" cy="809297"/>
          </a:xfrm>
          <a:prstGeom prst="rect">
            <a:avLst/>
          </a:prstGeom>
          <a:solidFill>
            <a:srgbClr val="FFFFFF"/>
          </a:solidFill>
        </p:spPr>
        <p:txBody>
          <a:bodyPr>
            <a:noAutofit/>
          </a:bodyPr>
          <a:lstStyle/>
          <a:p>
            <a:r>
              <a:rPr lang="en-GB" sz="2000" dirty="0">
                <a:latin typeface="Source Sans Pro"/>
                <a:ea typeface="Source Sans Pro"/>
              </a:rPr>
              <a:t> Adding records - via web capture</a:t>
            </a:r>
            <a:endParaRPr lang="en-GB" sz="2000" dirty="0">
              <a:latin typeface="Source Sans Pro" panose="020B0503030403020204" pitchFamily="34" charset="0"/>
              <a:ea typeface="Source Sans Pro" panose="020B0503030403020204" pitchFamily="34" charset="0"/>
            </a:endParaRPr>
          </a:p>
        </p:txBody>
      </p:sp>
      <p:sp>
        <p:nvSpPr>
          <p:cNvPr id="6" name="Oval 5"/>
          <p:cNvSpPr/>
          <p:nvPr/>
        </p:nvSpPr>
        <p:spPr>
          <a:xfrm>
            <a:off x="8965283" y="425206"/>
            <a:ext cx="1579825" cy="682776"/>
          </a:xfrm>
          <a:prstGeom prst="ellipse">
            <a:avLst/>
          </a:prstGeom>
          <a:noFill/>
          <a:ln w="5715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panose="020B0503030403020204" pitchFamily="34" charset="0"/>
              <a:ea typeface="Source Sans Pro" panose="020B0503030403020204" pitchFamily="34" charset="0"/>
            </a:endParaRPr>
          </a:p>
        </p:txBody>
      </p:sp>
      <p:pic>
        <p:nvPicPr>
          <p:cNvPr id="7" name="Picture 6"/>
          <p:cNvPicPr>
            <a:picLocks noChangeAspect="1"/>
          </p:cNvPicPr>
          <p:nvPr/>
        </p:nvPicPr>
        <p:blipFill>
          <a:blip r:embed="rId4"/>
          <a:stretch>
            <a:fillRect/>
          </a:stretch>
        </p:blipFill>
        <p:spPr>
          <a:xfrm>
            <a:off x="2069553" y="3226675"/>
            <a:ext cx="3289569" cy="2380100"/>
          </a:xfrm>
          <a:prstGeom prst="rect">
            <a:avLst/>
          </a:prstGeom>
        </p:spPr>
      </p:pic>
      <p:sp>
        <p:nvSpPr>
          <p:cNvPr id="8" name="Rounded Rectangular Callout 7"/>
          <p:cNvSpPr/>
          <p:nvPr/>
        </p:nvSpPr>
        <p:spPr>
          <a:xfrm>
            <a:off x="1912883" y="2648607"/>
            <a:ext cx="1056289" cy="425669"/>
          </a:xfrm>
          <a:prstGeom prst="wedgeRoundRectCallout">
            <a:avLst>
              <a:gd name="adj1" fmla="val 84142"/>
              <a:gd name="adj2" fmla="val 103241"/>
              <a:gd name="adj3" fmla="val 16667"/>
            </a:avLst>
          </a:prstGeom>
          <a:noFill/>
          <a:ln w="38100">
            <a:solidFill>
              <a:srgbClr val="D5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70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760"/>
            <a:ext cx="10635932" cy="870155"/>
          </a:xfrm>
        </p:spPr>
        <p:txBody>
          <a:bodyPr>
            <a:noAutofit/>
          </a:bodyPr>
          <a:lstStyle/>
          <a:p>
            <a:r>
              <a:rPr lang="en-GB" sz="4000">
                <a:latin typeface="Source Sans Pro" panose="020B0503030403020204" pitchFamily="34" charset="0"/>
                <a:ea typeface="Source Sans Pro" panose="020B0503030403020204" pitchFamily="34" charset="0"/>
                <a:cs typeface="Arial" panose="020B0604020202020204" pitchFamily="34" charset="0"/>
              </a:rPr>
              <a:t>Learning outcomes and objectives</a:t>
            </a:r>
          </a:p>
        </p:txBody>
      </p:sp>
      <p:sp>
        <p:nvSpPr>
          <p:cNvPr id="8" name="Text Placeholder 7"/>
          <p:cNvSpPr>
            <a:spLocks noGrp="1"/>
          </p:cNvSpPr>
          <p:nvPr>
            <p:ph type="body" sz="half" idx="2"/>
          </p:nvPr>
        </p:nvSpPr>
        <p:spPr>
          <a:xfrm>
            <a:off x="839788" y="1479180"/>
            <a:ext cx="10816184" cy="4875900"/>
          </a:xfrm>
        </p:spPr>
        <p:txBody>
          <a:bodyPr>
            <a:noAutofit/>
          </a:bodyPr>
          <a:lstStyle/>
          <a:p>
            <a:pPr>
              <a:lnSpc>
                <a:spcPct val="107000"/>
              </a:lnSpc>
              <a:spcAft>
                <a:spcPts val="800"/>
              </a:spcAft>
            </a:pPr>
            <a:r>
              <a:rPr lang="en-GB" sz="2400" dirty="0">
                <a:latin typeface="Source Sans Pro" panose="020B0503030403020204"/>
                <a:ea typeface="Calibri" panose="020F0502020204030204" pitchFamily="34" charset="0"/>
                <a:cs typeface="Times New Roman" panose="02020603050405020304" pitchFamily="18" charset="0"/>
              </a:rPr>
              <a:t>By the end of this session, you should be able to: </a:t>
            </a:r>
          </a:p>
          <a:p>
            <a:pPr>
              <a:lnSpc>
                <a:spcPct val="107000"/>
              </a:lnSpc>
              <a:spcAft>
                <a:spcPts val="800"/>
              </a:spcAft>
            </a:pPr>
            <a:endParaRPr lang="en-GB" sz="2400" dirty="0">
              <a:latin typeface="Source Sans Pro" panose="020B0503030403020204"/>
            </a:endParaRPr>
          </a:p>
          <a:p>
            <a:pPr marL="342900" indent="-342900">
              <a:lnSpc>
                <a:spcPct val="107000"/>
              </a:lnSpc>
              <a:spcAft>
                <a:spcPts val="800"/>
              </a:spcAft>
              <a:buFont typeface="Arial" panose="020B0604020202020204" pitchFamily="34" charset="0"/>
              <a:buChar char="•"/>
            </a:pPr>
            <a:r>
              <a:rPr lang="en-GB" sz="2400" dirty="0">
                <a:latin typeface="Source Sans Pro" panose="020B0503030403020204"/>
              </a:rPr>
              <a:t>Add records to </a:t>
            </a:r>
            <a:r>
              <a:rPr lang="en-GB" sz="2400" dirty="0" smtClean="0">
                <a:latin typeface="Source Sans Pro" panose="020B0503030403020204"/>
              </a:rPr>
              <a:t>reference management software manually </a:t>
            </a:r>
            <a:r>
              <a:rPr lang="en-GB" sz="2400" dirty="0">
                <a:latin typeface="Source Sans Pro" panose="020B0503030403020204"/>
              </a:rPr>
              <a:t>and </a:t>
            </a:r>
            <a:r>
              <a:rPr lang="en-GB" sz="2400" dirty="0" smtClean="0">
                <a:latin typeface="Source Sans Pro" panose="020B0503030403020204"/>
              </a:rPr>
              <a:t>directly from </a:t>
            </a:r>
            <a:r>
              <a:rPr lang="en-GB" sz="2400" dirty="0">
                <a:latin typeface="Source Sans Pro" panose="020B0503030403020204"/>
              </a:rPr>
              <a:t>literature databases</a:t>
            </a:r>
          </a:p>
          <a:p>
            <a:pPr marL="342900" indent="-342900">
              <a:lnSpc>
                <a:spcPct val="107000"/>
              </a:lnSpc>
              <a:spcAft>
                <a:spcPts val="800"/>
              </a:spcAft>
              <a:buFont typeface="Arial" panose="020B0604020202020204" pitchFamily="34" charset="0"/>
              <a:buChar char="•"/>
            </a:pPr>
            <a:r>
              <a:rPr lang="en-GB" sz="2400" dirty="0" smtClean="0">
                <a:latin typeface="Source Sans Pro" panose="020B0503030403020204"/>
              </a:rPr>
              <a:t>Inserting </a:t>
            </a:r>
            <a:r>
              <a:rPr lang="en-GB" sz="2400" dirty="0">
                <a:latin typeface="Source Sans Pro" panose="020B0503030403020204"/>
              </a:rPr>
              <a:t>citations and reference </a:t>
            </a:r>
            <a:r>
              <a:rPr lang="en-GB" sz="2400" dirty="0" smtClean="0">
                <a:latin typeface="Source Sans Pro" panose="020B0503030403020204"/>
              </a:rPr>
              <a:t>lists in Word </a:t>
            </a:r>
            <a:endParaRPr lang="en-GB" sz="2400" dirty="0">
              <a:latin typeface="Source Sans Pro" panose="020B0503030403020204"/>
            </a:endParaRPr>
          </a:p>
          <a:p>
            <a:pPr marL="342900" indent="-342900">
              <a:lnSpc>
                <a:spcPct val="107000"/>
              </a:lnSpc>
              <a:spcAft>
                <a:spcPts val="800"/>
              </a:spcAft>
              <a:buFont typeface="Arial" panose="020B0604020202020204" pitchFamily="34" charset="0"/>
              <a:buChar char="•"/>
            </a:pPr>
            <a:r>
              <a:rPr lang="en-GB" sz="2400" dirty="0">
                <a:latin typeface="Source Sans Pro" panose="020B0503030403020204"/>
              </a:rPr>
              <a:t>Changing the formats of citations and reference lists</a:t>
            </a:r>
          </a:p>
        </p:txBody>
      </p:sp>
    </p:spTree>
    <p:extLst>
      <p:ext uri="{BB962C8B-B14F-4D97-AF65-F5344CB8AC3E}">
        <p14:creationId xmlns:p14="http://schemas.microsoft.com/office/powerpoint/2010/main" val="3781616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smtClean="0">
                <a:solidFill>
                  <a:schemeClr val="bg1"/>
                </a:solidFill>
                <a:latin typeface="Source Sans Pro" panose="020B0503030403020204" pitchFamily="34" charset="0"/>
                <a:ea typeface="Source Sans Pro" panose="020B0503030403020204" pitchFamily="34" charset="0"/>
              </a:rPr>
              <a:t>Demo</a:t>
            </a:r>
            <a:endParaRPr lang="en-GB" sz="5400" dirty="0">
              <a:solidFill>
                <a:schemeClr val="bg1"/>
              </a:solidFill>
              <a:latin typeface="Source Sans Pro" panose="020B0503030403020204" pitchFamily="34" charset="0"/>
              <a:ea typeface="Source Sans Pro" panose="020B0503030403020204" pitchFamily="34" charset="0"/>
            </a:endParaRP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166493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Creating citations in Word from Endnote </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293718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21" y="410381"/>
            <a:ext cx="3478924" cy="5323011"/>
          </a:xfrm>
        </p:spPr>
        <p:txBody>
          <a:bodyPr vert="horz" lIns="91440" tIns="45720" rIns="91440" bIns="45720" rtlCol="0" anchor="t">
            <a:normAutofit/>
          </a:bodyPr>
          <a:lstStyle/>
          <a:p>
            <a:r>
              <a:rPr lang="en-GB" sz="4000" dirty="0"/>
              <a:t>Endnote &amp; Word</a:t>
            </a:r>
            <a:br>
              <a:rPr lang="en-GB" sz="4000" dirty="0"/>
            </a:br>
            <a:r>
              <a:rPr lang="en-GB" sz="4000" dirty="0"/>
              <a:t/>
            </a:r>
            <a:br>
              <a:rPr lang="en-GB" sz="4000" dirty="0"/>
            </a:br>
            <a:r>
              <a:rPr lang="en-GB" sz="2000" dirty="0" smtClean="0"/>
              <a:t>*Requires the </a:t>
            </a:r>
            <a:r>
              <a:rPr lang="en-GB" sz="2000" dirty="0"/>
              <a:t>desktop version of Word</a:t>
            </a:r>
            <a:r>
              <a:rPr lang="en-GB" sz="2000" dirty="0" smtClean="0"/>
              <a:t>.*  </a:t>
            </a:r>
            <a:br>
              <a:rPr lang="en-GB" sz="2000" dirty="0" smtClean="0"/>
            </a:br>
            <a:r>
              <a:rPr lang="en-GB" sz="2000" dirty="0"/>
              <a:t/>
            </a:r>
            <a:br>
              <a:rPr lang="en-GB" sz="2000" dirty="0"/>
            </a:br>
            <a:r>
              <a:rPr lang="en-GB" sz="2000" dirty="0" smtClean="0"/>
              <a:t/>
            </a:r>
            <a:br>
              <a:rPr lang="en-GB" sz="2000" dirty="0" smtClean="0"/>
            </a:br>
            <a:r>
              <a:rPr lang="en-GB" sz="2000" dirty="0" smtClean="0"/>
              <a:t>Microsoft </a:t>
            </a:r>
            <a:r>
              <a:rPr lang="en-GB" sz="2000" dirty="0"/>
              <a:t>Office </a:t>
            </a:r>
            <a:r>
              <a:rPr lang="en-GB" sz="2000" dirty="0" smtClean="0"/>
              <a:t>available via </a:t>
            </a:r>
            <a:r>
              <a:rPr lang="en-GB" sz="2000" dirty="0">
                <a:hlinkClick r:id="rId3"/>
              </a:rPr>
              <a:t>https://</a:t>
            </a:r>
            <a:r>
              <a:rPr lang="en-GB" sz="2000" dirty="0" smtClean="0">
                <a:hlinkClick r:id="rId3"/>
              </a:rPr>
              <a:t>edin.ac/2iMeJSg</a:t>
            </a:r>
            <a:r>
              <a:rPr lang="en-GB" sz="2000" dirty="0" smtClean="0"/>
              <a:t/>
            </a:r>
            <a:br>
              <a:rPr lang="en-GB" sz="2000" dirty="0" smtClean="0"/>
            </a:br>
            <a:endParaRPr lang="en-GB" sz="2000" dirty="0"/>
          </a:p>
        </p:txBody>
      </p:sp>
      <p:pic>
        <p:nvPicPr>
          <p:cNvPr id="4" name="Picture 3"/>
          <p:cNvPicPr>
            <a:picLocks noChangeAspect="1"/>
          </p:cNvPicPr>
          <p:nvPr/>
        </p:nvPicPr>
        <p:blipFill>
          <a:blip r:embed="rId4"/>
          <a:stretch>
            <a:fillRect/>
          </a:stretch>
        </p:blipFill>
        <p:spPr>
          <a:xfrm>
            <a:off x="3904347" y="144449"/>
            <a:ext cx="8213364" cy="6573863"/>
          </a:xfrm>
          <a:prstGeom prst="rect">
            <a:avLst/>
          </a:prstGeom>
        </p:spPr>
      </p:pic>
      <p:sp>
        <p:nvSpPr>
          <p:cNvPr id="5" name="Oval 4"/>
          <p:cNvSpPr/>
          <p:nvPr/>
        </p:nvSpPr>
        <p:spPr>
          <a:xfrm>
            <a:off x="3668110" y="617941"/>
            <a:ext cx="2361629" cy="101207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spTree>
    <p:extLst>
      <p:ext uri="{BB962C8B-B14F-4D97-AF65-F5344CB8AC3E}">
        <p14:creationId xmlns:p14="http://schemas.microsoft.com/office/powerpoint/2010/main" val="2188298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8" y="343731"/>
            <a:ext cx="3366052" cy="3834908"/>
          </a:xfrm>
        </p:spPr>
        <p:txBody>
          <a:bodyPr vert="horz" lIns="91440" tIns="45720" rIns="91440" bIns="45720" rtlCol="0" anchor="t">
            <a:normAutofit/>
          </a:bodyPr>
          <a:lstStyle/>
          <a:p>
            <a:r>
              <a:rPr lang="en-GB" dirty="0"/>
              <a:t>Endnote &amp;  Word</a:t>
            </a:r>
          </a:p>
        </p:txBody>
      </p:sp>
      <p:pic>
        <p:nvPicPr>
          <p:cNvPr id="4" name="Picture 3"/>
          <p:cNvPicPr>
            <a:picLocks noChangeAspect="1"/>
          </p:cNvPicPr>
          <p:nvPr/>
        </p:nvPicPr>
        <p:blipFill>
          <a:blip r:embed="rId3"/>
          <a:stretch>
            <a:fillRect/>
          </a:stretch>
        </p:blipFill>
        <p:spPr>
          <a:xfrm>
            <a:off x="4015372" y="199354"/>
            <a:ext cx="7971255" cy="6385487"/>
          </a:xfrm>
          <a:prstGeom prst="rect">
            <a:avLst/>
          </a:prstGeom>
        </p:spPr>
      </p:pic>
      <p:sp>
        <p:nvSpPr>
          <p:cNvPr id="5" name="Oval 4"/>
          <p:cNvSpPr/>
          <p:nvPr/>
        </p:nvSpPr>
        <p:spPr>
          <a:xfrm>
            <a:off x="8574711" y="266134"/>
            <a:ext cx="1092750" cy="661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pic>
        <p:nvPicPr>
          <p:cNvPr id="3" name="Picture 2"/>
          <p:cNvPicPr>
            <a:picLocks noChangeAspect="1"/>
          </p:cNvPicPr>
          <p:nvPr/>
        </p:nvPicPr>
        <p:blipFill>
          <a:blip r:embed="rId4"/>
          <a:stretch>
            <a:fillRect/>
          </a:stretch>
        </p:blipFill>
        <p:spPr>
          <a:xfrm>
            <a:off x="5763645" y="1834761"/>
            <a:ext cx="5777515" cy="4159655"/>
          </a:xfrm>
          <a:prstGeom prst="rect">
            <a:avLst/>
          </a:prstGeom>
        </p:spPr>
      </p:pic>
      <p:sp>
        <p:nvSpPr>
          <p:cNvPr id="6" name="Oval 5"/>
          <p:cNvSpPr/>
          <p:nvPr/>
        </p:nvSpPr>
        <p:spPr>
          <a:xfrm>
            <a:off x="3994184" y="644103"/>
            <a:ext cx="594441" cy="91089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cxnSp>
        <p:nvCxnSpPr>
          <p:cNvPr id="7" name="Straight Arrow Connector 6"/>
          <p:cNvCxnSpPr>
            <a:cxnSpLocks/>
          </p:cNvCxnSpPr>
          <p:nvPr/>
        </p:nvCxnSpPr>
        <p:spPr>
          <a:xfrm>
            <a:off x="4588625" y="1289590"/>
            <a:ext cx="1293261" cy="695153"/>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54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6" y="675321"/>
            <a:ext cx="3874398" cy="3628336"/>
          </a:xfrm>
        </p:spPr>
        <p:txBody>
          <a:bodyPr>
            <a:normAutofit/>
          </a:bodyPr>
          <a:lstStyle/>
          <a:p>
            <a:r>
              <a:rPr lang="en-GB" dirty="0"/>
              <a:t>Why use EndNote? </a:t>
            </a:r>
            <a:r>
              <a:rPr lang="en-GB" dirty="0">
                <a:ea typeface="Source Sans Pro Regular"/>
              </a:rPr>
              <a:t/>
            </a:r>
            <a:br>
              <a:rPr lang="en-GB" dirty="0">
                <a:ea typeface="Source Sans Pro Regular"/>
              </a:rPr>
            </a:br>
            <a:r>
              <a:rPr lang="en-GB" dirty="0"/>
              <a:t/>
            </a:r>
            <a:br>
              <a:rPr lang="en-GB" dirty="0"/>
            </a:br>
            <a:r>
              <a:rPr lang="en-GB" dirty="0"/>
              <a:t>Example text with references</a:t>
            </a:r>
          </a:p>
        </p:txBody>
      </p:sp>
      <p:pic>
        <p:nvPicPr>
          <p:cNvPr id="4" name="Picture 3"/>
          <p:cNvPicPr>
            <a:picLocks noChangeAspect="1"/>
          </p:cNvPicPr>
          <p:nvPr/>
        </p:nvPicPr>
        <p:blipFill>
          <a:blip r:embed="rId3"/>
          <a:stretch>
            <a:fillRect/>
          </a:stretch>
        </p:blipFill>
        <p:spPr>
          <a:xfrm>
            <a:off x="4657725" y="675321"/>
            <a:ext cx="6553199" cy="5248390"/>
          </a:xfrm>
          <a:prstGeom prst="rect">
            <a:avLst/>
          </a:prstGeom>
        </p:spPr>
      </p:pic>
    </p:spTree>
    <p:extLst>
      <p:ext uri="{BB962C8B-B14F-4D97-AF65-F5344CB8AC3E}">
        <p14:creationId xmlns:p14="http://schemas.microsoft.com/office/powerpoint/2010/main" val="3962055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365126"/>
            <a:ext cx="3866819" cy="3968336"/>
          </a:xfrm>
        </p:spPr>
        <p:txBody>
          <a:bodyPr>
            <a:normAutofit/>
          </a:bodyPr>
          <a:lstStyle/>
          <a:p>
            <a:r>
              <a:rPr lang="en-GB" sz="4000" dirty="0">
                <a:latin typeface="Source Sans Pro"/>
                <a:ea typeface="Source Sans Pro"/>
              </a:rPr>
              <a:t>Why use EndNote?</a:t>
            </a:r>
            <a:br>
              <a:rPr lang="en-GB" sz="4000" dirty="0">
                <a:latin typeface="Source Sans Pro"/>
                <a:ea typeface="Source Sans Pro"/>
              </a:rPr>
            </a:br>
            <a:r>
              <a:rPr lang="en-GB" sz="4000" dirty="0">
                <a:latin typeface="Source Sans Pro"/>
                <a:ea typeface="Source Sans Pro"/>
              </a:rPr>
              <a:t> </a:t>
            </a:r>
            <a:r>
              <a:rPr lang="en-GB" sz="4000" dirty="0">
                <a:latin typeface="Source Sans Pro" panose="020B0503030403020204" pitchFamily="34" charset="0"/>
                <a:ea typeface="Source Sans Pro" panose="020B0503030403020204" pitchFamily="34" charset="0"/>
              </a:rPr>
              <a:t/>
            </a:r>
            <a:br>
              <a:rPr lang="en-GB" sz="4000" dirty="0">
                <a:latin typeface="Source Sans Pro" panose="020B0503030403020204" pitchFamily="34" charset="0"/>
                <a:ea typeface="Source Sans Pro" panose="020B0503030403020204" pitchFamily="34" charset="0"/>
              </a:rPr>
            </a:br>
            <a:r>
              <a:rPr lang="en-GB" sz="4000" dirty="0">
                <a:latin typeface="Source Sans Pro"/>
                <a:ea typeface="Source Sans Pro"/>
              </a:rPr>
              <a:t>Example text with references</a:t>
            </a:r>
          </a:p>
        </p:txBody>
      </p:sp>
      <p:pic>
        <p:nvPicPr>
          <p:cNvPr id="4" name="Picture 3"/>
          <p:cNvPicPr>
            <a:picLocks noChangeAspect="1"/>
          </p:cNvPicPr>
          <p:nvPr/>
        </p:nvPicPr>
        <p:blipFill>
          <a:blip r:embed="rId3"/>
          <a:stretch>
            <a:fillRect/>
          </a:stretch>
        </p:blipFill>
        <p:spPr>
          <a:xfrm>
            <a:off x="4456833" y="513015"/>
            <a:ext cx="7281862" cy="5831969"/>
          </a:xfrm>
          <a:prstGeom prst="rect">
            <a:avLst/>
          </a:prstGeom>
        </p:spPr>
      </p:pic>
      <p:pic>
        <p:nvPicPr>
          <p:cNvPr id="3" name="Picture 2"/>
          <p:cNvPicPr>
            <a:picLocks noChangeAspect="1"/>
          </p:cNvPicPr>
          <p:nvPr/>
        </p:nvPicPr>
        <p:blipFill>
          <a:blip r:embed="rId4"/>
          <a:stretch>
            <a:fillRect/>
          </a:stretch>
        </p:blipFill>
        <p:spPr>
          <a:xfrm>
            <a:off x="6107040" y="1678114"/>
            <a:ext cx="5439207" cy="4476749"/>
          </a:xfrm>
          <a:prstGeom prst="rect">
            <a:avLst/>
          </a:prstGeom>
        </p:spPr>
      </p:pic>
      <p:sp>
        <p:nvSpPr>
          <p:cNvPr id="5" name="Oval 4"/>
          <p:cNvSpPr/>
          <p:nvPr/>
        </p:nvSpPr>
        <p:spPr>
          <a:xfrm>
            <a:off x="4504893" y="1101725"/>
            <a:ext cx="1993899" cy="41141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cxnSp>
        <p:nvCxnSpPr>
          <p:cNvPr id="6" name="Straight Arrow Connector 5"/>
          <p:cNvCxnSpPr>
            <a:cxnSpLocks/>
          </p:cNvCxnSpPr>
          <p:nvPr/>
        </p:nvCxnSpPr>
        <p:spPr>
          <a:xfrm>
            <a:off x="5529985" y="1513140"/>
            <a:ext cx="613930" cy="329948"/>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232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7566" y="365126"/>
            <a:ext cx="3604592" cy="1549813"/>
          </a:xfrm>
        </p:spPr>
        <p:txBody>
          <a:bodyPr>
            <a:normAutofit/>
          </a:bodyPr>
          <a:lstStyle/>
          <a:p>
            <a:r>
              <a:rPr lang="en-GB" sz="4000" dirty="0" smtClean="0">
                <a:latin typeface="Source Sans Pro"/>
                <a:ea typeface="Source Sans Pro"/>
              </a:rPr>
              <a:t>Style</a:t>
            </a:r>
            <a:endParaRPr lang="en-GB" sz="4000" dirty="0">
              <a:latin typeface="Source Sans Pro"/>
              <a:ea typeface="Source Sans Pro"/>
            </a:endParaRPr>
          </a:p>
        </p:txBody>
      </p:sp>
      <p:pic>
        <p:nvPicPr>
          <p:cNvPr id="2" name="Picture 1"/>
          <p:cNvPicPr>
            <a:picLocks noChangeAspect="1"/>
          </p:cNvPicPr>
          <p:nvPr/>
        </p:nvPicPr>
        <p:blipFill>
          <a:blip r:embed="rId3"/>
          <a:stretch>
            <a:fillRect/>
          </a:stretch>
        </p:blipFill>
        <p:spPr>
          <a:xfrm>
            <a:off x="3172871" y="192840"/>
            <a:ext cx="8256500" cy="6632721"/>
          </a:xfrm>
          <a:prstGeom prst="rect">
            <a:avLst/>
          </a:prstGeom>
        </p:spPr>
      </p:pic>
      <p:sp>
        <p:nvSpPr>
          <p:cNvPr id="6" name="Oval 5"/>
          <p:cNvSpPr/>
          <p:nvPr/>
        </p:nvSpPr>
        <p:spPr>
          <a:xfrm>
            <a:off x="5192372" y="600316"/>
            <a:ext cx="2381245" cy="698397"/>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spTree>
    <p:extLst>
      <p:ext uri="{BB962C8B-B14F-4D97-AF65-F5344CB8AC3E}">
        <p14:creationId xmlns:p14="http://schemas.microsoft.com/office/powerpoint/2010/main" val="3264427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Adding value – managing your literature sources </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021393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426" y="275166"/>
            <a:ext cx="10986052" cy="1023547"/>
          </a:xfrm>
          <a:prstGeom prst="rect">
            <a:avLst/>
          </a:prstGeom>
        </p:spPr>
        <p:txBody>
          <a:bodyPr>
            <a:normAutofit/>
          </a:bodyPr>
          <a:lstStyle/>
          <a:p>
            <a:r>
              <a:rPr lang="en-GB" sz="4000" dirty="0"/>
              <a:t>Adding file attachments</a:t>
            </a:r>
          </a:p>
        </p:txBody>
      </p:sp>
      <p:pic>
        <p:nvPicPr>
          <p:cNvPr id="3" name="Picture 2"/>
          <p:cNvPicPr>
            <a:picLocks noChangeAspect="1"/>
          </p:cNvPicPr>
          <p:nvPr/>
        </p:nvPicPr>
        <p:blipFill>
          <a:blip r:embed="rId3"/>
          <a:stretch>
            <a:fillRect/>
          </a:stretch>
        </p:blipFill>
        <p:spPr>
          <a:xfrm>
            <a:off x="3743738" y="1124716"/>
            <a:ext cx="7692887" cy="5627268"/>
          </a:xfrm>
          <a:prstGeom prst="rect">
            <a:avLst/>
          </a:prstGeom>
        </p:spPr>
      </p:pic>
      <p:sp>
        <p:nvSpPr>
          <p:cNvPr id="4" name="TextBox 3"/>
          <p:cNvSpPr txBox="1"/>
          <p:nvPr/>
        </p:nvSpPr>
        <p:spPr>
          <a:xfrm>
            <a:off x="383313" y="1712906"/>
            <a:ext cx="3389309" cy="830997"/>
          </a:xfrm>
          <a:prstGeom prst="rect">
            <a:avLst/>
          </a:prstGeom>
          <a:noFill/>
        </p:spPr>
        <p:txBody>
          <a:bodyPr wrap="square" lIns="91440" tIns="45720" rIns="91440" bIns="45720" rtlCol="0" anchor="t">
            <a:spAutoFit/>
          </a:bodyPr>
          <a:lstStyle/>
          <a:p>
            <a:r>
              <a:rPr lang="en-GB" sz="2400" b="1" dirty="0"/>
              <a:t>VPN on helps </a:t>
            </a:r>
            <a:endParaRPr lang="en-GB" sz="2400" b="1" dirty="0">
              <a:cs typeface="Calibri"/>
            </a:endParaRPr>
          </a:p>
          <a:p>
            <a:r>
              <a:rPr lang="en-GB" sz="2400" b="1" dirty="0"/>
              <a:t>www.ed.ac.uk/is/vpn</a:t>
            </a:r>
            <a:endParaRPr lang="en-GB" sz="2400" b="1" dirty="0">
              <a:cs typeface="Calibri"/>
            </a:endParaRPr>
          </a:p>
        </p:txBody>
      </p:sp>
    </p:spTree>
    <p:extLst>
      <p:ext uri="{BB962C8B-B14F-4D97-AF65-F5344CB8AC3E}">
        <p14:creationId xmlns:p14="http://schemas.microsoft.com/office/powerpoint/2010/main" val="468716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696" y="275167"/>
            <a:ext cx="9322904" cy="1143000"/>
          </a:xfrm>
          <a:prstGeom prst="rect">
            <a:avLst/>
          </a:prstGeom>
        </p:spPr>
        <p:txBody>
          <a:bodyPr>
            <a:normAutofit/>
          </a:bodyPr>
          <a:lstStyle/>
          <a:p>
            <a:r>
              <a:rPr lang="en-GB" sz="4000" dirty="0"/>
              <a:t>Adding your own </a:t>
            </a:r>
            <a:r>
              <a:rPr lang="en-GB" sz="4000" dirty="0" smtClean="0"/>
              <a:t>research notes</a:t>
            </a:r>
            <a:endParaRPr lang="en-GB" sz="4000" dirty="0"/>
          </a:p>
        </p:txBody>
      </p:sp>
      <p:pic>
        <p:nvPicPr>
          <p:cNvPr id="3" name="Picture 2"/>
          <p:cNvPicPr>
            <a:picLocks noChangeAspect="1"/>
          </p:cNvPicPr>
          <p:nvPr/>
        </p:nvPicPr>
        <p:blipFill>
          <a:blip r:embed="rId3"/>
          <a:stretch>
            <a:fillRect/>
          </a:stretch>
        </p:blipFill>
        <p:spPr>
          <a:xfrm>
            <a:off x="2740901" y="1291459"/>
            <a:ext cx="6762750" cy="5105400"/>
          </a:xfrm>
          <a:prstGeom prst="rect">
            <a:avLst/>
          </a:prstGeom>
        </p:spPr>
      </p:pic>
      <p:sp>
        <p:nvSpPr>
          <p:cNvPr id="5" name="Rounded Rectangle 4"/>
          <p:cNvSpPr/>
          <p:nvPr/>
        </p:nvSpPr>
        <p:spPr>
          <a:xfrm>
            <a:off x="2532993" y="4587766"/>
            <a:ext cx="7220607" cy="499241"/>
          </a:xfrm>
          <a:prstGeom prst="roundRect">
            <a:avLst/>
          </a:prstGeom>
          <a:noFill/>
          <a:ln w="38100">
            <a:solidFill>
              <a:srgbClr val="D5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465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760"/>
            <a:ext cx="10635932" cy="870155"/>
          </a:xfrm>
        </p:spPr>
        <p:txBody>
          <a:bodyPr>
            <a:noAutofit/>
          </a:bodyPr>
          <a:lstStyle/>
          <a:p>
            <a:r>
              <a:rPr lang="en-GB" sz="4000" dirty="0" smtClean="0">
                <a:latin typeface="Source Sans Pro" panose="020B0503030403020204" pitchFamily="34" charset="0"/>
                <a:ea typeface="Source Sans Pro" panose="020B0503030403020204" pitchFamily="34" charset="0"/>
                <a:cs typeface="Arial" panose="020B0604020202020204" pitchFamily="34" charset="0"/>
              </a:rPr>
              <a:t>Referencing  </a:t>
            </a:r>
            <a:endParaRPr lang="en-GB" sz="4000" dirty="0">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Text Placeholder 7"/>
          <p:cNvSpPr>
            <a:spLocks noGrp="1"/>
          </p:cNvSpPr>
          <p:nvPr>
            <p:ph type="body" sz="half" idx="2"/>
          </p:nvPr>
        </p:nvSpPr>
        <p:spPr>
          <a:xfrm>
            <a:off x="839788" y="1479180"/>
            <a:ext cx="10816184" cy="4875900"/>
          </a:xfrm>
        </p:spPr>
        <p:txBody>
          <a:bodyPr>
            <a:noAutofit/>
          </a:bodyPr>
          <a:lstStyle/>
          <a:p>
            <a:pPr marL="342900" indent="-342900">
              <a:lnSpc>
                <a:spcPct val="107000"/>
              </a:lnSpc>
              <a:spcAft>
                <a:spcPts val="800"/>
              </a:spcAft>
              <a:buFont typeface="Arial" panose="020B0604020202020204" pitchFamily="34" charset="0"/>
              <a:buChar char="•"/>
            </a:pPr>
            <a:r>
              <a:rPr lang="en-GB" sz="2400" dirty="0" smtClean="0">
                <a:latin typeface="Source Sans Pro" panose="020B0503030403020204"/>
                <a:ea typeface="Calibri" panose="020F0502020204030204" pitchFamily="34" charset="0"/>
                <a:cs typeface="Times New Roman" panose="02020603050405020304" pitchFamily="18" charset="0"/>
              </a:rPr>
              <a:t>Good academic practice </a:t>
            </a:r>
          </a:p>
          <a:p>
            <a:pPr marL="342900" indent="-342900">
              <a:lnSpc>
                <a:spcPct val="107000"/>
              </a:lnSpc>
              <a:spcAft>
                <a:spcPts val="800"/>
              </a:spcAft>
              <a:buFont typeface="Arial" panose="020B0604020202020204" pitchFamily="34" charset="0"/>
              <a:buChar char="•"/>
            </a:pPr>
            <a:r>
              <a:rPr lang="en-GB" sz="2400" dirty="0" smtClean="0"/>
              <a:t>IAD’s Good Academic Practice website: </a:t>
            </a:r>
            <a:r>
              <a:rPr lang="en-GB" sz="2400" dirty="0" smtClean="0">
                <a:hlinkClick r:id="rId3"/>
              </a:rPr>
              <a:t>www.ed.ac.uk/schools-departments/institute-academicdevelopment/undergraduate/good-practice/referencing</a:t>
            </a:r>
            <a:endParaRPr lang="en-GB" sz="2400" dirty="0" smtClean="0"/>
          </a:p>
          <a:p>
            <a:pPr marL="342900" indent="-342900">
              <a:lnSpc>
                <a:spcPct val="107000"/>
              </a:lnSpc>
              <a:spcAft>
                <a:spcPts val="800"/>
              </a:spcAft>
              <a:buFont typeface="Arial" panose="020B0604020202020204" pitchFamily="34" charset="0"/>
              <a:buChar char="•"/>
            </a:pPr>
            <a:r>
              <a:rPr lang="en-GB" sz="2400" dirty="0" smtClean="0">
                <a:latin typeface="Source Sans Pro" panose="020B0503030403020204"/>
                <a:ea typeface="Calibri" panose="020F0502020204030204" pitchFamily="34" charset="0"/>
                <a:cs typeface="Times New Roman" panose="02020603050405020304" pitchFamily="18" charset="0"/>
              </a:rPr>
              <a:t>Cite </a:t>
            </a:r>
            <a:r>
              <a:rPr lang="en-GB" sz="2400" dirty="0">
                <a:latin typeface="Source Sans Pro" panose="020B0503030403020204"/>
                <a:ea typeface="Calibri" panose="020F0502020204030204" pitchFamily="34" charset="0"/>
                <a:cs typeface="Times New Roman" panose="02020603050405020304" pitchFamily="18" charset="0"/>
              </a:rPr>
              <a:t>Them Right Online </a:t>
            </a:r>
          </a:p>
          <a:p>
            <a:pPr marL="342900" indent="-342900">
              <a:lnSpc>
                <a:spcPct val="107000"/>
              </a:lnSpc>
              <a:spcAft>
                <a:spcPts val="800"/>
              </a:spcAft>
              <a:buFont typeface="Arial" panose="020B0604020202020204" pitchFamily="34" charset="0"/>
              <a:buChar char="•"/>
            </a:pPr>
            <a:r>
              <a:rPr lang="en-GB" sz="2400" dirty="0" smtClean="0"/>
              <a:t>Referencing </a:t>
            </a:r>
            <a:r>
              <a:rPr lang="en-GB" sz="2400" dirty="0"/>
              <a:t>Subject Guide: </a:t>
            </a:r>
            <a:r>
              <a:rPr lang="en-GB" sz="2400" dirty="0" smtClean="0">
                <a:hlinkClick r:id="rId4"/>
              </a:rPr>
              <a:t>www.ed.ac.uk/is/subject-guides-referencing</a:t>
            </a:r>
            <a:endParaRPr lang="en-GB" sz="2400" dirty="0" smtClean="0"/>
          </a:p>
          <a:p>
            <a:pPr>
              <a:lnSpc>
                <a:spcPct val="107000"/>
              </a:lnSpc>
              <a:spcAft>
                <a:spcPts val="800"/>
              </a:spcAft>
            </a:pPr>
            <a:endParaRPr lang="en-GB" sz="2400" dirty="0" smtClean="0"/>
          </a:p>
          <a:p>
            <a:pPr>
              <a:lnSpc>
                <a:spcPct val="107000"/>
              </a:lnSpc>
              <a:spcAft>
                <a:spcPts val="800"/>
              </a:spcAft>
            </a:pPr>
            <a:r>
              <a:rPr lang="en-GB" sz="2400" b="1" dirty="0" smtClean="0"/>
              <a:t>Reference management tools, such as Endnote, support good practice. They can also save you time. </a:t>
            </a:r>
            <a:endParaRPr lang="en-GB" sz="2400" b="1" dirty="0"/>
          </a:p>
          <a:p>
            <a:pPr>
              <a:lnSpc>
                <a:spcPct val="107000"/>
              </a:lnSpc>
              <a:spcAft>
                <a:spcPts val="800"/>
              </a:spcAft>
            </a:pPr>
            <a:endParaRPr lang="en-GB" sz="2400" dirty="0" smtClean="0"/>
          </a:p>
          <a:p>
            <a:pPr>
              <a:lnSpc>
                <a:spcPct val="107000"/>
              </a:lnSpc>
              <a:spcAft>
                <a:spcPts val="800"/>
              </a:spcAft>
            </a:pPr>
            <a:endParaRPr lang="en-GB" sz="2400" dirty="0">
              <a:latin typeface="Source Sans Pro" panose="020B0503030403020204"/>
            </a:endParaRPr>
          </a:p>
        </p:txBody>
      </p:sp>
    </p:spTree>
    <p:extLst>
      <p:ext uri="{BB962C8B-B14F-4D97-AF65-F5344CB8AC3E}">
        <p14:creationId xmlns:p14="http://schemas.microsoft.com/office/powerpoint/2010/main" val="1002331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687" y="298174"/>
            <a:ext cx="2829339" cy="1278836"/>
          </a:xfrm>
          <a:prstGeom prst="rect">
            <a:avLst/>
          </a:prstGeom>
        </p:spPr>
        <p:txBody>
          <a:bodyPr>
            <a:normAutofit/>
          </a:bodyPr>
          <a:lstStyle/>
          <a:p>
            <a:r>
              <a:rPr lang="en-GB" sz="4000" dirty="0"/>
              <a:t>Removing duplicates </a:t>
            </a:r>
          </a:p>
        </p:txBody>
      </p:sp>
      <p:pic>
        <p:nvPicPr>
          <p:cNvPr id="4" name="Picture 3"/>
          <p:cNvPicPr>
            <a:picLocks noChangeAspect="1"/>
          </p:cNvPicPr>
          <p:nvPr/>
        </p:nvPicPr>
        <p:blipFill>
          <a:blip r:embed="rId3"/>
          <a:stretch>
            <a:fillRect/>
          </a:stretch>
        </p:blipFill>
        <p:spPr>
          <a:xfrm>
            <a:off x="3101009" y="298174"/>
            <a:ext cx="8696010" cy="6361043"/>
          </a:xfrm>
          <a:prstGeom prst="rect">
            <a:avLst/>
          </a:prstGeom>
        </p:spPr>
      </p:pic>
      <p:sp>
        <p:nvSpPr>
          <p:cNvPr id="3" name="Rounded Rectangle 2"/>
          <p:cNvSpPr/>
          <p:nvPr/>
        </p:nvSpPr>
        <p:spPr>
          <a:xfrm>
            <a:off x="3511827" y="4048538"/>
            <a:ext cx="2895600" cy="477079"/>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8369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EndNote Online</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694938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7238" y="275167"/>
            <a:ext cx="11035369" cy="1143000"/>
          </a:xfrm>
          <a:prstGeom prst="rect">
            <a:avLst/>
          </a:prstGeom>
        </p:spPr>
        <p:txBody>
          <a:bodyPr>
            <a:normAutofit fontScale="90000"/>
          </a:bodyPr>
          <a:lstStyle/>
          <a:p>
            <a:r>
              <a:rPr lang="en-GB" dirty="0">
                <a:latin typeface="Source Sans Pro" panose="020B0503030403020204" pitchFamily="34" charset="0"/>
                <a:ea typeface="Source Sans Pro" panose="020B0503030403020204" pitchFamily="34" charset="0"/>
              </a:rPr>
              <a:t>Download installers for Word and web browsers</a:t>
            </a:r>
          </a:p>
        </p:txBody>
      </p:sp>
      <p:pic>
        <p:nvPicPr>
          <p:cNvPr id="4" name="Picture 3"/>
          <p:cNvPicPr>
            <a:picLocks noChangeAspect="1"/>
          </p:cNvPicPr>
          <p:nvPr/>
        </p:nvPicPr>
        <p:blipFill>
          <a:blip r:embed="rId3"/>
          <a:stretch>
            <a:fillRect/>
          </a:stretch>
        </p:blipFill>
        <p:spPr>
          <a:xfrm>
            <a:off x="1837642" y="1627632"/>
            <a:ext cx="8169337" cy="4148161"/>
          </a:xfrm>
          <a:prstGeom prst="rect">
            <a:avLst/>
          </a:prstGeom>
        </p:spPr>
      </p:pic>
    </p:spTree>
    <p:extLst>
      <p:ext uri="{BB962C8B-B14F-4D97-AF65-F5344CB8AC3E}">
        <p14:creationId xmlns:p14="http://schemas.microsoft.com/office/powerpoint/2010/main" val="649487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80" r="33979"/>
          <a:stretch/>
        </p:blipFill>
        <p:spPr>
          <a:xfrm>
            <a:off x="2042876" y="453897"/>
            <a:ext cx="8176889" cy="5849639"/>
          </a:xfrm>
          <a:prstGeom prst="rect">
            <a:avLst/>
          </a:prstGeom>
        </p:spPr>
      </p:pic>
      <p:sp>
        <p:nvSpPr>
          <p:cNvPr id="4" name="Oval 3"/>
          <p:cNvSpPr/>
          <p:nvPr/>
        </p:nvSpPr>
        <p:spPr>
          <a:xfrm>
            <a:off x="6479123" y="946484"/>
            <a:ext cx="930443" cy="38500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Source Sans Pro Regular"/>
            </a:endParaRPr>
          </a:p>
        </p:txBody>
      </p:sp>
    </p:spTree>
    <p:extLst>
      <p:ext uri="{BB962C8B-B14F-4D97-AF65-F5344CB8AC3E}">
        <p14:creationId xmlns:p14="http://schemas.microsoft.com/office/powerpoint/2010/main" val="960094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Alternatives to Endnote </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557943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334" r="567" b="1076"/>
          <a:stretch/>
        </p:blipFill>
        <p:spPr>
          <a:xfrm>
            <a:off x="840911" y="3240158"/>
            <a:ext cx="10456567" cy="2747965"/>
          </a:xfrm>
          <a:prstGeom prst="rect">
            <a:avLst/>
          </a:prstGeom>
        </p:spPr>
      </p:pic>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Which one?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748146" y="1696278"/>
            <a:ext cx="11105925" cy="1543880"/>
          </a:xfrm>
        </p:spPr>
        <p:txBody>
          <a:bodyPr>
            <a:normAutofit/>
          </a:bodyPr>
          <a:lstStyle/>
          <a:p>
            <a:pPr>
              <a:lnSpc>
                <a:spcPct val="150000"/>
              </a:lnSpc>
            </a:pPr>
            <a:r>
              <a:rPr lang="en-GB" sz="2400" dirty="0" smtClean="0">
                <a:latin typeface="Source Sans Pro" panose="020B0503030403020204" pitchFamily="34" charset="0"/>
                <a:ea typeface="Source Sans Pro" panose="020B0503030403020204" pitchFamily="34" charset="0"/>
              </a:rPr>
              <a:t>Comparison </a:t>
            </a:r>
            <a:r>
              <a:rPr lang="en-GB" sz="2400" dirty="0" smtClean="0">
                <a:latin typeface="Source Sans Pro" panose="020B0503030403020204" pitchFamily="34" charset="0"/>
                <a:ea typeface="Source Sans Pro" panose="020B0503030403020204" pitchFamily="34" charset="0"/>
                <a:hlinkClick r:id="rId4"/>
              </a:rPr>
              <a:t>http</a:t>
            </a:r>
            <a:r>
              <a:rPr lang="en-GB" sz="2400" dirty="0">
                <a:latin typeface="Source Sans Pro" panose="020B0503030403020204" pitchFamily="34" charset="0"/>
                <a:ea typeface="Source Sans Pro" panose="020B0503030403020204" pitchFamily="34" charset="0"/>
                <a:hlinkClick r:id="rId4"/>
              </a:rPr>
              <a:t>://</a:t>
            </a:r>
            <a:r>
              <a:rPr lang="en-GB" sz="2400" dirty="0" smtClean="0">
                <a:latin typeface="Source Sans Pro" panose="020B0503030403020204" pitchFamily="34" charset="0"/>
                <a:ea typeface="Source Sans Pro" panose="020B0503030403020204" pitchFamily="34" charset="0"/>
                <a:hlinkClick r:id="rId4"/>
              </a:rPr>
              <a:t>www.docs.is.ed.ac.uk/mvm/BiblioManagersTable.pdf</a:t>
            </a:r>
            <a:endParaRPr lang="en-GB" sz="2400" dirty="0" smtClean="0">
              <a:latin typeface="Source Sans Pro" panose="020B0503030403020204" pitchFamily="34" charset="0"/>
              <a:ea typeface="Source Sans Pro" panose="020B0503030403020204" pitchFamily="34" charset="0"/>
            </a:endParaRPr>
          </a:p>
          <a:p>
            <a:pPr>
              <a:lnSpc>
                <a:spcPct val="150000"/>
              </a:lnSpc>
            </a:pPr>
            <a:r>
              <a:rPr lang="en-GB" sz="2400" dirty="0" smtClean="0">
                <a:latin typeface="Source Sans Pro" panose="020B0503030403020204" pitchFamily="34" charset="0"/>
                <a:ea typeface="Source Sans Pro" panose="020B0503030403020204" pitchFamily="34" charset="0"/>
              </a:rPr>
              <a:t>Each available for Windows or Mac and at no cost </a:t>
            </a:r>
            <a:endParaRPr lang="en-GB"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10453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18" y="497016"/>
            <a:ext cx="10651320"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
            </a:r>
            <a:br>
              <a:rPr lang="en-GB" sz="4000" dirty="0" smtClean="0">
                <a:solidFill>
                  <a:schemeClr val="tx2">
                    <a:lumMod val="50000"/>
                  </a:schemeClr>
                </a:solidFill>
                <a:latin typeface="Source Sans Pro" panose="020B0503030403020204" pitchFamily="34" charset="0"/>
                <a:ea typeface="Source Sans Pro" panose="020B0503030403020204" pitchFamily="34" charset="0"/>
              </a:rPr>
            </a:br>
            <a:r>
              <a:rPr lang="en-GB" sz="4000" dirty="0" smtClean="0">
                <a:solidFill>
                  <a:schemeClr val="tx2">
                    <a:lumMod val="50000"/>
                  </a:schemeClr>
                </a:solidFill>
                <a:latin typeface="Source Sans Pro" panose="020B0503030403020204" pitchFamily="34" charset="0"/>
                <a:ea typeface="Source Sans Pro" panose="020B0503030403020204" pitchFamily="34" charset="0"/>
              </a:rPr>
              <a:t>Zotero </a:t>
            </a:r>
            <a:br>
              <a:rPr lang="en-GB" sz="4000" dirty="0" smtClean="0">
                <a:solidFill>
                  <a:schemeClr val="tx2">
                    <a:lumMod val="50000"/>
                  </a:schemeClr>
                </a:solidFill>
                <a:latin typeface="Source Sans Pro" panose="020B0503030403020204" pitchFamily="34" charset="0"/>
                <a:ea typeface="Source Sans Pro" panose="020B0503030403020204" pitchFamily="34" charset="0"/>
              </a:rPr>
            </a:br>
            <a:r>
              <a:rPr lang="en-GB" sz="2800" dirty="0" smtClean="0">
                <a:solidFill>
                  <a:schemeClr val="tx2">
                    <a:lumMod val="50000"/>
                  </a:schemeClr>
                </a:solidFill>
                <a:latin typeface="Source Sans Pro" panose="020B0503030403020204" pitchFamily="34" charset="0"/>
                <a:ea typeface="Source Sans Pro" panose="020B0503030403020204" pitchFamily="34" charset="0"/>
                <a:hlinkClick r:id="rId3"/>
              </a:rPr>
              <a:t>www.zotero.org</a:t>
            </a:r>
            <a:r>
              <a:rPr lang="en-GB" sz="2800" dirty="0" smtClean="0">
                <a:solidFill>
                  <a:schemeClr val="tx2">
                    <a:lumMod val="50000"/>
                  </a:schemeClr>
                </a:solidFill>
                <a:latin typeface="Source Sans Pro" panose="020B0503030403020204" pitchFamily="34" charset="0"/>
                <a:ea typeface="Source Sans Pro" panose="020B0503030403020204" pitchFamily="34" charset="0"/>
              </a:rPr>
              <a:t/>
            </a:r>
            <a:br>
              <a:rPr lang="en-GB" sz="2800" dirty="0" smtClean="0">
                <a:solidFill>
                  <a:schemeClr val="tx2">
                    <a:lumMod val="50000"/>
                  </a:schemeClr>
                </a:solidFill>
                <a:latin typeface="Source Sans Pro" panose="020B0503030403020204" pitchFamily="34" charset="0"/>
                <a:ea typeface="Source Sans Pro" panose="020B0503030403020204" pitchFamily="34" charset="0"/>
              </a:rPr>
            </a:br>
            <a:r>
              <a:rPr lang="en-GB" sz="2800" dirty="0" smtClean="0">
                <a:solidFill>
                  <a:schemeClr val="tx2">
                    <a:lumMod val="50000"/>
                  </a:schemeClr>
                </a:solidFill>
                <a:latin typeface="Source Sans Pro" panose="020B0503030403020204" pitchFamily="34" charset="0"/>
                <a:ea typeface="Source Sans Pro" panose="020B0503030403020204" pitchFamily="34" charset="0"/>
              </a:rPr>
              <a:t/>
            </a:r>
            <a:br>
              <a:rPr lang="en-GB" sz="2800" dirty="0" smtClean="0">
                <a:solidFill>
                  <a:schemeClr val="tx2">
                    <a:lumMod val="50000"/>
                  </a:schemeClr>
                </a:solidFill>
                <a:latin typeface="Source Sans Pro" panose="020B0503030403020204" pitchFamily="34" charset="0"/>
                <a:ea typeface="Source Sans Pro" panose="020B0503030403020204" pitchFamily="34" charset="0"/>
              </a:rPr>
            </a:br>
            <a:endParaRPr lang="en-GB" sz="2800" dirty="0">
              <a:solidFill>
                <a:schemeClr val="tx2">
                  <a:lumMod val="50000"/>
                </a:schemeClr>
              </a:solidFill>
              <a:latin typeface="Source Sans Pro" panose="020B0503030403020204" pitchFamily="34" charset="0"/>
              <a:ea typeface="Source Sans Pro" panose="020B05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0359646"/>
              </p:ext>
            </p:extLst>
          </p:nvPr>
        </p:nvGraphicFramePr>
        <p:xfrm>
          <a:off x="868018" y="2478155"/>
          <a:ext cx="9760226" cy="3267987"/>
        </p:xfrm>
        <a:graphic>
          <a:graphicData uri="http://schemas.openxmlformats.org/drawingml/2006/table">
            <a:tbl>
              <a:tblPr firstRow="1" bandRow="1">
                <a:tableStyleId>{5C22544A-7EE6-4342-B048-85BDC9FD1C3A}</a:tableStyleId>
              </a:tblPr>
              <a:tblGrid>
                <a:gridCol w="4880113">
                  <a:extLst>
                    <a:ext uri="{9D8B030D-6E8A-4147-A177-3AD203B41FA5}">
                      <a16:colId xmlns:a16="http://schemas.microsoft.com/office/drawing/2014/main" val="2634671621"/>
                    </a:ext>
                  </a:extLst>
                </a:gridCol>
                <a:gridCol w="4880113">
                  <a:extLst>
                    <a:ext uri="{9D8B030D-6E8A-4147-A177-3AD203B41FA5}">
                      <a16:colId xmlns:a16="http://schemas.microsoft.com/office/drawing/2014/main" val="4025213859"/>
                    </a:ext>
                  </a:extLst>
                </a:gridCol>
              </a:tblGrid>
              <a:tr h="449249">
                <a:tc>
                  <a:txBody>
                    <a:bodyPr/>
                    <a:lstStyle/>
                    <a:p>
                      <a:r>
                        <a:rPr lang="en-GB" dirty="0" smtClean="0"/>
                        <a:t>Pros</a:t>
                      </a:r>
                      <a:r>
                        <a:rPr lang="en-GB" baseline="0" dirty="0" smtClean="0"/>
                        <a:t> </a:t>
                      </a:r>
                      <a:endParaRPr lang="en-GB" dirty="0"/>
                    </a:p>
                  </a:txBody>
                  <a:tcPr>
                    <a:solidFill>
                      <a:srgbClr val="C00000"/>
                    </a:solidFill>
                  </a:tcPr>
                </a:tc>
                <a:tc>
                  <a:txBody>
                    <a:bodyPr/>
                    <a:lstStyle/>
                    <a:p>
                      <a:r>
                        <a:rPr lang="en-GB" dirty="0" smtClean="0"/>
                        <a:t>Cons </a:t>
                      </a:r>
                      <a:endParaRPr lang="en-GB" dirty="0"/>
                    </a:p>
                  </a:txBody>
                  <a:tcPr>
                    <a:solidFill>
                      <a:srgbClr val="C00000"/>
                    </a:solidFill>
                  </a:tcPr>
                </a:tc>
                <a:extLst>
                  <a:ext uri="{0D108BD9-81ED-4DB2-BD59-A6C34878D82A}">
                    <a16:rowId xmlns:a16="http://schemas.microsoft.com/office/drawing/2014/main" val="1770425046"/>
                  </a:ext>
                </a:extLst>
              </a:tr>
              <a:tr h="449249">
                <a:tc>
                  <a:txBody>
                    <a:bodyPr/>
                    <a:lstStyle/>
                    <a:p>
                      <a:r>
                        <a:rPr lang="en-GB" dirty="0" smtClean="0"/>
                        <a:t>Open source </a:t>
                      </a:r>
                      <a:endParaRPr lang="en-GB" dirty="0"/>
                    </a:p>
                  </a:txBody>
                  <a:tcPr>
                    <a:solidFill>
                      <a:srgbClr val="E8E8E8"/>
                    </a:solidFill>
                  </a:tcPr>
                </a:tc>
                <a:tc>
                  <a:txBody>
                    <a:bodyPr/>
                    <a:lstStyle/>
                    <a:p>
                      <a:r>
                        <a:rPr lang="en-GB" dirty="0" smtClean="0"/>
                        <a:t>300MB</a:t>
                      </a:r>
                      <a:r>
                        <a:rPr lang="en-GB" baseline="0" dirty="0" smtClean="0"/>
                        <a:t> storage, which is less than others. Subscription for more storage space </a:t>
                      </a:r>
                      <a:endParaRPr lang="en-GB" dirty="0"/>
                    </a:p>
                  </a:txBody>
                  <a:tcPr>
                    <a:solidFill>
                      <a:srgbClr val="E8E8E8"/>
                    </a:solidFill>
                  </a:tcPr>
                </a:tc>
                <a:extLst>
                  <a:ext uri="{0D108BD9-81ED-4DB2-BD59-A6C34878D82A}">
                    <a16:rowId xmlns:a16="http://schemas.microsoft.com/office/drawing/2014/main" val="1499319643"/>
                  </a:ext>
                </a:extLst>
              </a:tr>
              <a:tr h="449249">
                <a:tc>
                  <a:txBody>
                    <a:bodyPr/>
                    <a:lstStyle/>
                    <a:p>
                      <a:r>
                        <a:rPr lang="en-GB" dirty="0" smtClean="0"/>
                        <a:t>Can add tags and categories</a:t>
                      </a:r>
                      <a:endParaRPr lang="en-GB" dirty="0"/>
                    </a:p>
                  </a:txBody>
                  <a:tcPr>
                    <a:solidFill>
                      <a:srgbClr val="E8E8E8"/>
                    </a:solidFill>
                  </a:tcPr>
                </a:tc>
                <a:tc>
                  <a:txBody>
                    <a:bodyPr/>
                    <a:lstStyle/>
                    <a:p>
                      <a:r>
                        <a:rPr lang="en-GB" dirty="0" smtClean="0"/>
                        <a:t>Challenge</a:t>
                      </a:r>
                      <a:r>
                        <a:rPr lang="en-GB" baseline="0" dirty="0" smtClean="0"/>
                        <a:t> to have multiple projects </a:t>
                      </a:r>
                      <a:endParaRPr lang="en-GB" dirty="0"/>
                    </a:p>
                  </a:txBody>
                  <a:tcPr>
                    <a:solidFill>
                      <a:srgbClr val="E8E8E8"/>
                    </a:solidFill>
                  </a:tcPr>
                </a:tc>
                <a:extLst>
                  <a:ext uri="{0D108BD9-81ED-4DB2-BD59-A6C34878D82A}">
                    <a16:rowId xmlns:a16="http://schemas.microsoft.com/office/drawing/2014/main" val="3807185402"/>
                  </a:ext>
                </a:extLst>
              </a:tr>
              <a:tr h="449249">
                <a:tc>
                  <a:txBody>
                    <a:bodyPr/>
                    <a:lstStyle/>
                    <a:p>
                      <a:r>
                        <a:rPr lang="en-GB" sz="1800" kern="1200" dirty="0" smtClean="0">
                          <a:solidFill>
                            <a:schemeClr val="dk1"/>
                          </a:solidFill>
                          <a:effectLst/>
                          <a:latin typeface="+mn-lt"/>
                          <a:ea typeface="+mn-ea"/>
                          <a:cs typeface="+mn-cs"/>
                        </a:rPr>
                        <a:t>Options for add-ins/plugins which can help workflow</a:t>
                      </a:r>
                      <a:endParaRPr lang="en-GB" dirty="0"/>
                    </a:p>
                  </a:txBody>
                  <a:tcP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Not supported by the University</a:t>
                      </a:r>
                      <a:endParaRPr lang="en-GB" dirty="0"/>
                    </a:p>
                  </a:txBody>
                  <a:tcPr>
                    <a:solidFill>
                      <a:srgbClr val="E8E8E8"/>
                    </a:solidFill>
                  </a:tcPr>
                </a:tc>
                <a:extLst>
                  <a:ext uri="{0D108BD9-81ED-4DB2-BD59-A6C34878D82A}">
                    <a16:rowId xmlns:a16="http://schemas.microsoft.com/office/drawing/2014/main" val="3276394764"/>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Zotero Community – discover researchers working on similar</a:t>
                      </a:r>
                      <a:r>
                        <a:rPr lang="en-GB" baseline="0" dirty="0" smtClean="0"/>
                        <a:t> work </a:t>
                      </a:r>
                      <a:endParaRPr lang="en-GB" dirty="0"/>
                    </a:p>
                  </a:txBody>
                  <a:tcPr>
                    <a:solidFill>
                      <a:srgbClr val="E8E8E8"/>
                    </a:solidFill>
                  </a:tcPr>
                </a:tc>
                <a:tc>
                  <a:txBody>
                    <a:bodyPr/>
                    <a:lstStyle/>
                    <a:p>
                      <a:endParaRPr lang="en-GB" dirty="0"/>
                    </a:p>
                  </a:txBody>
                  <a:tcPr>
                    <a:solidFill>
                      <a:srgbClr val="E8E8E8"/>
                    </a:solidFill>
                  </a:tcPr>
                </a:tc>
                <a:extLst>
                  <a:ext uri="{0D108BD9-81ED-4DB2-BD59-A6C34878D82A}">
                    <a16:rowId xmlns:a16="http://schemas.microsoft.com/office/drawing/2014/main" val="1385230587"/>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Zotero Connector – save from your browser  </a:t>
                      </a:r>
                      <a:endParaRPr lang="en-GB" dirty="0"/>
                    </a:p>
                  </a:txBody>
                  <a:tcPr>
                    <a:solidFill>
                      <a:srgbClr val="E8E8E8"/>
                    </a:solidFill>
                  </a:tcPr>
                </a:tc>
                <a:tc>
                  <a:txBody>
                    <a:bodyPr/>
                    <a:lstStyle/>
                    <a:p>
                      <a:endParaRPr lang="en-GB" dirty="0"/>
                    </a:p>
                  </a:txBody>
                  <a:tcPr>
                    <a:solidFill>
                      <a:srgbClr val="E8E8E8"/>
                    </a:solidFill>
                  </a:tcPr>
                </a:tc>
                <a:extLst>
                  <a:ext uri="{0D108BD9-81ED-4DB2-BD59-A6C34878D82A}">
                    <a16:rowId xmlns:a16="http://schemas.microsoft.com/office/drawing/2014/main" val="31874040"/>
                  </a:ext>
                </a:extLst>
              </a:tr>
            </a:tbl>
          </a:graphicData>
        </a:graphic>
      </p:graphicFrame>
      <p:pic>
        <p:nvPicPr>
          <p:cNvPr id="1026" name="Picture 2" descr="brand [Zotero Documen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5474" y="316426"/>
            <a:ext cx="1742659" cy="17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58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53" y="38825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
            </a:r>
            <a:br>
              <a:rPr lang="en-GB" sz="4000" dirty="0" smtClean="0">
                <a:solidFill>
                  <a:schemeClr val="tx2">
                    <a:lumMod val="50000"/>
                  </a:schemeClr>
                </a:solidFill>
                <a:latin typeface="Source Sans Pro" panose="020B0503030403020204" pitchFamily="34" charset="0"/>
                <a:ea typeface="Source Sans Pro" panose="020B0503030403020204" pitchFamily="34" charset="0"/>
              </a:rPr>
            </a:br>
            <a:r>
              <a:rPr lang="en-GB" sz="4000" dirty="0" smtClean="0">
                <a:solidFill>
                  <a:schemeClr val="tx2">
                    <a:lumMod val="50000"/>
                  </a:schemeClr>
                </a:solidFill>
                <a:latin typeface="Source Sans Pro" panose="020B0503030403020204" pitchFamily="34" charset="0"/>
                <a:ea typeface="Source Sans Pro" panose="020B0503030403020204" pitchFamily="34" charset="0"/>
              </a:rPr>
              <a:t>Mendeley </a:t>
            </a:r>
            <a:br>
              <a:rPr lang="en-GB" sz="4000" dirty="0" smtClean="0">
                <a:solidFill>
                  <a:schemeClr val="tx2">
                    <a:lumMod val="50000"/>
                  </a:schemeClr>
                </a:solidFill>
                <a:latin typeface="Source Sans Pro" panose="020B0503030403020204" pitchFamily="34" charset="0"/>
                <a:ea typeface="Source Sans Pro" panose="020B0503030403020204" pitchFamily="34" charset="0"/>
              </a:rPr>
            </a:br>
            <a:r>
              <a:rPr lang="en-GB" sz="2800" dirty="0" smtClean="0">
                <a:solidFill>
                  <a:schemeClr val="tx2">
                    <a:lumMod val="50000"/>
                  </a:schemeClr>
                </a:solidFill>
                <a:latin typeface="Source Sans Pro" panose="020B0503030403020204" pitchFamily="34" charset="0"/>
                <a:ea typeface="Source Sans Pro" panose="020B0503030403020204" pitchFamily="34" charset="0"/>
                <a:hlinkClick r:id="rId3"/>
              </a:rPr>
              <a:t>www.mendeley.com</a:t>
            </a:r>
            <a:r>
              <a:rPr lang="en-GB" sz="2800" dirty="0" smtClean="0">
                <a:solidFill>
                  <a:schemeClr val="tx2">
                    <a:lumMod val="50000"/>
                  </a:schemeClr>
                </a:solidFill>
                <a:latin typeface="Source Sans Pro" panose="020B0503030403020204" pitchFamily="34" charset="0"/>
                <a:ea typeface="Source Sans Pro" panose="020B0503030403020204" pitchFamily="34" charset="0"/>
              </a:rPr>
              <a:t/>
            </a:r>
            <a:br>
              <a:rPr lang="en-GB" sz="2800" dirty="0" smtClean="0">
                <a:solidFill>
                  <a:schemeClr val="tx2">
                    <a:lumMod val="50000"/>
                  </a:schemeClr>
                </a:solidFill>
                <a:latin typeface="Source Sans Pro" panose="020B0503030403020204" pitchFamily="34" charset="0"/>
                <a:ea typeface="Source Sans Pro" panose="020B0503030403020204" pitchFamily="34" charset="0"/>
              </a:rPr>
            </a:br>
            <a:endParaRPr lang="en-GB" sz="2800" dirty="0">
              <a:solidFill>
                <a:schemeClr val="tx2">
                  <a:lumMod val="50000"/>
                </a:schemeClr>
              </a:solidFill>
              <a:latin typeface="Source Sans Pro" panose="020B0503030403020204" pitchFamily="34" charset="0"/>
              <a:ea typeface="Source Sans Pro" panose="020B05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613881"/>
              </p:ext>
            </p:extLst>
          </p:nvPr>
        </p:nvGraphicFramePr>
        <p:xfrm>
          <a:off x="868018" y="2478155"/>
          <a:ext cx="9760226" cy="3267987"/>
        </p:xfrm>
        <a:graphic>
          <a:graphicData uri="http://schemas.openxmlformats.org/drawingml/2006/table">
            <a:tbl>
              <a:tblPr firstRow="1" bandRow="1">
                <a:tableStyleId>{5C22544A-7EE6-4342-B048-85BDC9FD1C3A}</a:tableStyleId>
              </a:tblPr>
              <a:tblGrid>
                <a:gridCol w="4880113">
                  <a:extLst>
                    <a:ext uri="{9D8B030D-6E8A-4147-A177-3AD203B41FA5}">
                      <a16:colId xmlns:a16="http://schemas.microsoft.com/office/drawing/2014/main" val="2634671621"/>
                    </a:ext>
                  </a:extLst>
                </a:gridCol>
                <a:gridCol w="4880113">
                  <a:extLst>
                    <a:ext uri="{9D8B030D-6E8A-4147-A177-3AD203B41FA5}">
                      <a16:colId xmlns:a16="http://schemas.microsoft.com/office/drawing/2014/main" val="4025213859"/>
                    </a:ext>
                  </a:extLst>
                </a:gridCol>
              </a:tblGrid>
              <a:tr h="449249">
                <a:tc>
                  <a:txBody>
                    <a:bodyPr/>
                    <a:lstStyle/>
                    <a:p>
                      <a:r>
                        <a:rPr lang="en-GB" dirty="0" smtClean="0"/>
                        <a:t>Pros</a:t>
                      </a:r>
                      <a:r>
                        <a:rPr lang="en-GB" baseline="0" dirty="0" smtClean="0"/>
                        <a:t> </a:t>
                      </a:r>
                      <a:endParaRPr lang="en-GB" dirty="0"/>
                    </a:p>
                  </a:txBody>
                  <a:tcPr>
                    <a:solidFill>
                      <a:schemeClr val="accent2"/>
                    </a:solidFill>
                  </a:tcPr>
                </a:tc>
                <a:tc>
                  <a:txBody>
                    <a:bodyPr/>
                    <a:lstStyle/>
                    <a:p>
                      <a:r>
                        <a:rPr lang="en-GB" dirty="0" smtClean="0"/>
                        <a:t>Cons </a:t>
                      </a:r>
                      <a:endParaRPr lang="en-GB" dirty="0"/>
                    </a:p>
                  </a:txBody>
                  <a:tcPr>
                    <a:solidFill>
                      <a:schemeClr val="accent2"/>
                    </a:solidFill>
                  </a:tcPr>
                </a:tc>
                <a:extLst>
                  <a:ext uri="{0D108BD9-81ED-4DB2-BD59-A6C34878D82A}">
                    <a16:rowId xmlns:a16="http://schemas.microsoft.com/office/drawing/2014/main" val="1770425046"/>
                  </a:ext>
                </a:extLst>
              </a:tr>
              <a:tr h="449249">
                <a:tc>
                  <a:txBody>
                    <a:bodyPr/>
                    <a:lstStyle/>
                    <a:p>
                      <a:r>
                        <a:rPr lang="en-GB" dirty="0" smtClean="0"/>
                        <a:t>Free</a:t>
                      </a:r>
                      <a:r>
                        <a:rPr lang="en-GB" baseline="0" dirty="0" smtClean="0"/>
                        <a:t> </a:t>
                      </a:r>
                      <a:endParaRPr lang="en-GB" dirty="0"/>
                    </a:p>
                  </a:txBody>
                  <a:tcPr>
                    <a:solidFill>
                      <a:srgbClr val="E8E8E8"/>
                    </a:solidFill>
                  </a:tcPr>
                </a:tc>
                <a:tc>
                  <a:txBody>
                    <a:bodyPr/>
                    <a:lstStyle/>
                    <a:p>
                      <a:r>
                        <a:rPr lang="en-GB" dirty="0" smtClean="0"/>
                        <a:t>2GB</a:t>
                      </a:r>
                      <a:r>
                        <a:rPr lang="en-GB" baseline="0" dirty="0" smtClean="0"/>
                        <a:t> storage limit. Subscription for more storage space. </a:t>
                      </a:r>
                      <a:endParaRPr lang="en-GB" dirty="0"/>
                    </a:p>
                  </a:txBody>
                  <a:tcPr>
                    <a:solidFill>
                      <a:srgbClr val="E8E8E8"/>
                    </a:solidFill>
                  </a:tcPr>
                </a:tc>
                <a:extLst>
                  <a:ext uri="{0D108BD9-81ED-4DB2-BD59-A6C34878D82A}">
                    <a16:rowId xmlns:a16="http://schemas.microsoft.com/office/drawing/2014/main" val="1499319643"/>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Capture tool – save from your browser</a:t>
                      </a:r>
                      <a:endParaRPr lang="en-GB" dirty="0"/>
                    </a:p>
                  </a:txBody>
                  <a:tcPr>
                    <a:solidFill>
                      <a:srgbClr val="E8E8E8"/>
                    </a:solidFill>
                  </a:tcPr>
                </a:tc>
                <a:tc>
                  <a:txBody>
                    <a:bodyPr/>
                    <a:lstStyle/>
                    <a:p>
                      <a:r>
                        <a:rPr lang="en-GB" dirty="0" smtClean="0"/>
                        <a:t>Challenge</a:t>
                      </a:r>
                      <a:r>
                        <a:rPr lang="en-GB" baseline="0" dirty="0" smtClean="0"/>
                        <a:t> to have multiple projects </a:t>
                      </a:r>
                      <a:endParaRPr lang="en-GB" dirty="0"/>
                    </a:p>
                  </a:txBody>
                  <a:tcPr>
                    <a:solidFill>
                      <a:srgbClr val="E8E8E8"/>
                    </a:solidFill>
                  </a:tcPr>
                </a:tc>
                <a:extLst>
                  <a:ext uri="{0D108BD9-81ED-4DB2-BD59-A6C34878D82A}">
                    <a16:rowId xmlns:a16="http://schemas.microsoft.com/office/drawing/2014/main" val="3807185402"/>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Easy</a:t>
                      </a:r>
                      <a:r>
                        <a:rPr lang="en-GB" baseline="0" dirty="0" smtClean="0"/>
                        <a:t> to add references and pdfs </a:t>
                      </a:r>
                      <a:endParaRPr lang="en-GB" dirty="0"/>
                    </a:p>
                  </a:txBody>
                  <a:tcP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Not supported by the University</a:t>
                      </a:r>
                      <a:endParaRPr lang="en-GB" dirty="0"/>
                    </a:p>
                  </a:txBody>
                  <a:tcPr>
                    <a:solidFill>
                      <a:srgbClr val="E8E8E8"/>
                    </a:solidFill>
                  </a:tcPr>
                </a:tc>
                <a:extLst>
                  <a:ext uri="{0D108BD9-81ED-4DB2-BD59-A6C34878D82A}">
                    <a16:rowId xmlns:a16="http://schemas.microsoft.com/office/drawing/2014/main" val="3276394764"/>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Researcher</a:t>
                      </a:r>
                      <a:r>
                        <a:rPr lang="en-GB" baseline="0" dirty="0" smtClean="0"/>
                        <a:t> tool </a:t>
                      </a:r>
                      <a:r>
                        <a:rPr lang="en-GB" dirty="0" smtClean="0"/>
                        <a:t>– discover what others</a:t>
                      </a:r>
                      <a:r>
                        <a:rPr lang="en-GB" baseline="0" dirty="0" smtClean="0"/>
                        <a:t> are adding to their collection </a:t>
                      </a:r>
                      <a:endParaRPr lang="en-GB" dirty="0"/>
                    </a:p>
                  </a:txBody>
                  <a:tcPr>
                    <a:solidFill>
                      <a:srgbClr val="E8E8E8"/>
                    </a:solidFill>
                  </a:tcPr>
                </a:tc>
                <a:tc>
                  <a:txBody>
                    <a:bodyPr/>
                    <a:lstStyle/>
                    <a:p>
                      <a:r>
                        <a:rPr lang="en-GB" dirty="0" smtClean="0"/>
                        <a:t>Difficult</a:t>
                      </a:r>
                      <a:r>
                        <a:rPr lang="en-GB" baseline="0" dirty="0" smtClean="0"/>
                        <a:t> to edit styles</a:t>
                      </a:r>
                      <a:endParaRPr lang="en-GB" dirty="0"/>
                    </a:p>
                  </a:txBody>
                  <a:tcPr>
                    <a:solidFill>
                      <a:srgbClr val="E8E8E8"/>
                    </a:solidFill>
                  </a:tcPr>
                </a:tc>
                <a:extLst>
                  <a:ext uri="{0D108BD9-81ED-4DB2-BD59-A6C34878D82A}">
                    <a16:rowId xmlns:a16="http://schemas.microsoft.com/office/drawing/2014/main" val="1385230587"/>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(Currently undergoing</a:t>
                      </a:r>
                      <a:r>
                        <a:rPr lang="en-GB" baseline="0" dirty="0" smtClean="0"/>
                        <a:t> changes – may be a pro)</a:t>
                      </a:r>
                      <a:endParaRPr lang="en-GB" dirty="0" smtClean="0"/>
                    </a:p>
                    <a:p>
                      <a:endParaRPr lang="en-GB" dirty="0"/>
                    </a:p>
                  </a:txBody>
                  <a:tcPr>
                    <a:solidFill>
                      <a:srgbClr val="E8E8E8"/>
                    </a:solidFill>
                  </a:tcPr>
                </a:tc>
                <a:extLst>
                  <a:ext uri="{0D108BD9-81ED-4DB2-BD59-A6C34878D82A}">
                    <a16:rowId xmlns:a16="http://schemas.microsoft.com/office/drawing/2014/main" val="158164524"/>
                  </a:ext>
                </a:extLst>
              </a:tr>
            </a:tbl>
          </a:graphicData>
        </a:graphic>
      </p:graphicFrame>
      <p:pic>
        <p:nvPicPr>
          <p:cNvPr id="3" name="Picture 2"/>
          <p:cNvPicPr>
            <a:picLocks noChangeAspect="1"/>
          </p:cNvPicPr>
          <p:nvPr/>
        </p:nvPicPr>
        <p:blipFill>
          <a:blip r:embed="rId4"/>
          <a:stretch>
            <a:fillRect/>
          </a:stretch>
        </p:blipFill>
        <p:spPr>
          <a:xfrm>
            <a:off x="8999633" y="388257"/>
            <a:ext cx="1582433" cy="1582433"/>
          </a:xfrm>
          <a:prstGeom prst="rect">
            <a:avLst/>
          </a:prstGeom>
        </p:spPr>
      </p:pic>
    </p:spTree>
    <p:extLst>
      <p:ext uri="{BB962C8B-B14F-4D97-AF65-F5344CB8AC3E}">
        <p14:creationId xmlns:p14="http://schemas.microsoft.com/office/powerpoint/2010/main" val="185048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Time for remaining questions</a:t>
            </a: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10417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endParaRPr lang="en-GB" sz="5200" dirty="0">
              <a:solidFill>
                <a:schemeClr val="bg1"/>
              </a:solidFill>
              <a:latin typeface="Source Sans Pro"/>
              <a:ea typeface="Source Sans Pro"/>
              <a:cs typeface="Arial"/>
            </a:endParaRPr>
          </a:p>
          <a:p>
            <a:pPr marL="0" indent="0">
              <a:buNone/>
            </a:pPr>
            <a:r>
              <a:rPr lang="en-GB" sz="5200" dirty="0">
                <a:solidFill>
                  <a:schemeClr val="bg1"/>
                </a:solidFill>
                <a:latin typeface="Source Sans Pro"/>
                <a:ea typeface="Source Sans Pro"/>
                <a:cs typeface="Arial"/>
              </a:rPr>
              <a:t>Thank you </a:t>
            </a:r>
            <a:r>
              <a:rPr lang="en-GB" sz="5200" dirty="0">
                <a:latin typeface="Source Sans Pro" panose="020B0503030403020204" pitchFamily="34" charset="0"/>
                <a:ea typeface="Source Sans Pro" panose="020B0503030403020204" pitchFamily="34" charset="0"/>
                <a:cs typeface="Arial" panose="020B0604020202020204" pitchFamily="34" charset="0"/>
              </a:rPr>
              <a:t/>
            </a:r>
            <a:br>
              <a:rPr lang="en-GB" sz="5200" dirty="0">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endParaRPr lang="en-GB" sz="5200" dirty="0">
              <a:latin typeface="Source Sans Pro"/>
              <a:ea typeface="Source Sans Pro"/>
              <a:cs typeface="Arial"/>
            </a:endParaRPr>
          </a:p>
          <a:p>
            <a:pPr marL="0" indent="0">
              <a:buNone/>
            </a:pPr>
            <a:r>
              <a:rPr lang="en-GB" sz="3000" dirty="0">
                <a:solidFill>
                  <a:schemeClr val="bg1"/>
                </a:solidFill>
                <a:ea typeface="Source Sans Pro Regular"/>
                <a:cs typeface="Arial"/>
              </a:rPr>
              <a:t>Academic Support Librarians</a:t>
            </a:r>
            <a:endParaRPr lang="en-US" sz="3000" dirty="0">
              <a:solidFill>
                <a:schemeClr val="bg1"/>
              </a:solidFill>
              <a:ea typeface="Source Sans Pro Regular"/>
              <a:cs typeface="Arial"/>
            </a:endParaRPr>
          </a:p>
          <a:p>
            <a:pPr marL="0" indent="0">
              <a:buNone/>
            </a:pPr>
            <a:r>
              <a:rPr lang="en-GB" sz="3000" dirty="0">
                <a:solidFill>
                  <a:schemeClr val="bg1"/>
                </a:solidFill>
                <a:ea typeface="Source Sans Pro Regular"/>
                <a:cs typeface="Arial"/>
                <a:hlinkClick r:id="rId4"/>
              </a:rPr>
              <a:t>www.ed.ac.uk/is/asl</a:t>
            </a:r>
            <a:r>
              <a:rPr lang="en-GB" sz="3000" dirty="0">
                <a:solidFill>
                  <a:schemeClr val="bg1"/>
                </a:solidFill>
                <a:ea typeface="Source Sans Pro Regular"/>
                <a:cs typeface="Arial" panose="020B0604020202020204" pitchFamily="34" charset="0"/>
              </a:rPr>
              <a:t/>
            </a:r>
            <a:br>
              <a:rPr lang="en-GB" sz="3000" dirty="0">
                <a:solidFill>
                  <a:schemeClr val="bg1"/>
                </a:solidFill>
                <a:ea typeface="Source Sans Pro Regular"/>
                <a:cs typeface="Arial" panose="020B0604020202020204" pitchFamily="34" charset="0"/>
              </a:rPr>
            </a:br>
            <a:endParaRPr lang="en-GB" sz="3000" dirty="0">
              <a:solidFill>
                <a:schemeClr val="bg1"/>
              </a:solidFill>
              <a:ea typeface="Source Sans Pro Regular"/>
              <a:cs typeface="Arial" panose="020B0604020202020204" pitchFamily="34" charset="0"/>
            </a:endParaRPr>
          </a:p>
          <a:p>
            <a:pPr marL="0" indent="0">
              <a:buNone/>
            </a:pPr>
            <a:endParaRPr lang="en-GB" sz="30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573445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310056"/>
            <a:ext cx="3572083" cy="1588018"/>
          </a:xfrm>
        </p:spPr>
        <p:txBody>
          <a:bodyPr>
            <a:noAutofit/>
          </a:bodyPr>
          <a:lstStyle/>
          <a:p>
            <a:r>
              <a:rPr lang="en-GB" sz="4000" dirty="0" smtClean="0">
                <a:latin typeface="Source Sans Pro" panose="020B0503030403020204" pitchFamily="34" charset="0"/>
                <a:ea typeface="Source Sans Pro" panose="020B0503030403020204" pitchFamily="34" charset="0"/>
              </a:rPr>
              <a:t>Example </a:t>
            </a:r>
            <a:r>
              <a:rPr lang="en-GB" sz="4000" dirty="0">
                <a:latin typeface="Source Sans Pro" panose="020B0503030403020204" pitchFamily="34" charset="0"/>
                <a:ea typeface="Source Sans Pro" panose="020B0503030403020204" pitchFamily="34" charset="0"/>
              </a:rPr>
              <a:t>text with references</a:t>
            </a:r>
          </a:p>
        </p:txBody>
      </p:sp>
      <p:pic>
        <p:nvPicPr>
          <p:cNvPr id="4" name="Picture 3"/>
          <p:cNvPicPr>
            <a:picLocks noChangeAspect="1"/>
          </p:cNvPicPr>
          <p:nvPr/>
        </p:nvPicPr>
        <p:blipFill>
          <a:blip r:embed="rId3"/>
          <a:stretch>
            <a:fillRect/>
          </a:stretch>
        </p:blipFill>
        <p:spPr>
          <a:xfrm>
            <a:off x="3769659" y="113754"/>
            <a:ext cx="8278906" cy="6630492"/>
          </a:xfrm>
          <a:prstGeom prst="rect">
            <a:avLst/>
          </a:prstGeom>
        </p:spPr>
      </p:pic>
    </p:spTree>
    <p:extLst>
      <p:ext uri="{BB962C8B-B14F-4D97-AF65-F5344CB8AC3E}">
        <p14:creationId xmlns:p14="http://schemas.microsoft.com/office/powerpoint/2010/main" val="2683270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659927"/>
            <a:ext cx="10781701"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Endnote Download and Help</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748146" y="1696278"/>
            <a:ext cx="11443854" cy="1543880"/>
          </a:xfrm>
        </p:spPr>
        <p:txBody>
          <a:bodyPr>
            <a:noAutofit/>
          </a:bodyPr>
          <a:lstStyle/>
          <a:p>
            <a:pPr>
              <a:lnSpc>
                <a:spcPct val="150000"/>
              </a:lnSpc>
            </a:pPr>
            <a:r>
              <a:rPr lang="en-GB" sz="2400" dirty="0"/>
              <a:t>EndNote personal download: </a:t>
            </a:r>
            <a:r>
              <a:rPr lang="en-GB" sz="2400" dirty="0" smtClean="0"/>
              <a:t/>
            </a:r>
            <a:br>
              <a:rPr lang="en-GB" sz="2400" dirty="0" smtClean="0"/>
            </a:br>
            <a:r>
              <a:rPr lang="en-GB" sz="1800" dirty="0" smtClean="0">
                <a:hlinkClick r:id="rId3"/>
              </a:rPr>
              <a:t>https</a:t>
            </a:r>
            <a:r>
              <a:rPr lang="en-GB" sz="1800" dirty="0">
                <a:hlinkClick r:id="rId3"/>
              </a:rPr>
              <a:t>://</a:t>
            </a:r>
            <a:r>
              <a:rPr lang="en-GB" sz="1800" dirty="0" smtClean="0">
                <a:hlinkClick r:id="rId3"/>
              </a:rPr>
              <a:t>www.ed.ac.uk/information-services/computing/desktop-personal/software/main-software-deals/endnote</a:t>
            </a:r>
            <a:endParaRPr lang="en-GB" sz="1800" dirty="0" smtClean="0"/>
          </a:p>
          <a:p>
            <a:pPr>
              <a:lnSpc>
                <a:spcPct val="150000"/>
              </a:lnSpc>
            </a:pPr>
            <a:r>
              <a:rPr lang="en-GB" sz="2400" dirty="0" smtClean="0"/>
              <a:t>Via the Software </a:t>
            </a:r>
            <a:r>
              <a:rPr lang="en-GB" sz="2400" dirty="0" err="1"/>
              <a:t>Center</a:t>
            </a:r>
            <a:r>
              <a:rPr lang="en-GB" sz="2400" dirty="0"/>
              <a:t> </a:t>
            </a:r>
            <a:r>
              <a:rPr lang="en-GB" sz="2400" dirty="0" smtClean="0"/>
              <a:t>for University managed computer.</a:t>
            </a:r>
          </a:p>
          <a:p>
            <a:endParaRPr lang="en-GB" sz="2400" dirty="0" smtClean="0"/>
          </a:p>
          <a:p>
            <a:r>
              <a:rPr lang="en-GB" sz="2400" dirty="0" smtClean="0">
                <a:hlinkClick r:id="rId4"/>
              </a:rPr>
              <a:t>https</a:t>
            </a:r>
            <a:r>
              <a:rPr lang="en-GB" sz="2400" dirty="0">
                <a:hlinkClick r:id="rId4"/>
              </a:rPr>
              <a:t>://</a:t>
            </a:r>
            <a:r>
              <a:rPr lang="en-GB" sz="2400" dirty="0" smtClean="0">
                <a:hlinkClick r:id="rId4"/>
              </a:rPr>
              <a:t>edinburgh-uk.libguides.com/referencing</a:t>
            </a:r>
            <a:endParaRPr lang="en-GB" sz="2400" dirty="0" smtClean="0"/>
          </a:p>
          <a:p>
            <a:pPr marL="0" indent="0">
              <a:buNone/>
            </a:pPr>
            <a:endParaRPr lang="en-GB" sz="2400" dirty="0"/>
          </a:p>
          <a:p>
            <a:r>
              <a:rPr lang="en-GB" sz="2400" dirty="0" err="1" smtClean="0"/>
              <a:t>EdHelp</a:t>
            </a:r>
            <a:r>
              <a:rPr lang="en-GB" sz="2400" dirty="0"/>
              <a:t>: </a:t>
            </a:r>
            <a:r>
              <a:rPr lang="en-GB" sz="2400" dirty="0" smtClean="0">
                <a:hlinkClick r:id="rId5"/>
              </a:rPr>
              <a:t>www.ed.ac.uk/edhelp</a:t>
            </a:r>
            <a:endParaRPr lang="en-GB" sz="2400" dirty="0" smtClean="0"/>
          </a:p>
          <a:p>
            <a:r>
              <a:rPr lang="en-GB" sz="2400" dirty="0" err="1" smtClean="0"/>
              <a:t>Clarivate</a:t>
            </a:r>
            <a:r>
              <a:rPr lang="en-GB" sz="2400" dirty="0" smtClean="0"/>
              <a:t>/Endnote </a:t>
            </a:r>
            <a:r>
              <a:rPr lang="en-GB" sz="2400" dirty="0"/>
              <a:t>support: </a:t>
            </a:r>
            <a:r>
              <a:rPr lang="en-GB" sz="2400" dirty="0" smtClean="0">
                <a:hlinkClick r:id="rId6"/>
              </a:rPr>
              <a:t>endnote.support@clarivate.com</a:t>
            </a:r>
            <a:endParaRPr lang="en-GB" sz="2400" dirty="0" smtClean="0"/>
          </a:p>
          <a:p>
            <a:pPr>
              <a:lnSpc>
                <a:spcPct val="150000"/>
              </a:lnSpc>
            </a:pPr>
            <a:endParaRPr lang="en-GB" sz="2400" dirty="0" smtClean="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48028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Why use reference management software?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748146" y="1884947"/>
            <a:ext cx="10455882" cy="4253094"/>
          </a:xfrm>
        </p:spPr>
        <p:txBody>
          <a:bodyPr>
            <a:normAutofit/>
          </a:bodyPr>
          <a:lstStyle/>
          <a:p>
            <a:pPr>
              <a:lnSpc>
                <a:spcPct val="150000"/>
              </a:lnSpc>
            </a:pPr>
            <a:r>
              <a:rPr lang="en-GB" dirty="0">
                <a:latin typeface="Source Sans Pro" panose="020B0503030403020204" pitchFamily="34" charset="0"/>
                <a:ea typeface="Source Sans Pro" panose="020B0503030403020204" pitchFamily="34" charset="0"/>
              </a:rPr>
              <a:t>Create collections of references that you can </a:t>
            </a:r>
            <a:r>
              <a:rPr lang="en-GB" dirty="0" smtClean="0">
                <a:latin typeface="Source Sans Pro" panose="020B0503030403020204" pitchFamily="34" charset="0"/>
                <a:ea typeface="Source Sans Pro" panose="020B0503030403020204" pitchFamily="34" charset="0"/>
              </a:rPr>
              <a:t>re-use </a:t>
            </a:r>
            <a:r>
              <a:rPr lang="en-GB" dirty="0">
                <a:latin typeface="Source Sans Pro" panose="020B0503030403020204" pitchFamily="34" charset="0"/>
                <a:ea typeface="Source Sans Pro" panose="020B0503030403020204" pitchFamily="34" charset="0"/>
              </a:rPr>
              <a:t>in different </a:t>
            </a:r>
            <a:r>
              <a:rPr lang="en-GB" dirty="0" smtClean="0">
                <a:latin typeface="Source Sans Pro" panose="020B0503030403020204" pitchFamily="34" charset="0"/>
                <a:ea typeface="Source Sans Pro" panose="020B0503030403020204" pitchFamily="34" charset="0"/>
              </a:rPr>
              <a:t>projects</a:t>
            </a:r>
          </a:p>
          <a:p>
            <a:pPr>
              <a:lnSpc>
                <a:spcPct val="150000"/>
              </a:lnSpc>
            </a:pPr>
            <a:r>
              <a:rPr lang="en-GB" dirty="0" smtClean="0">
                <a:latin typeface="Source Sans Pro" panose="020B0503030403020204" pitchFamily="34" charset="0"/>
                <a:ea typeface="Source Sans Pro" panose="020B0503030403020204" pitchFamily="34" charset="0"/>
              </a:rPr>
              <a:t>Import references automatically from sources </a:t>
            </a:r>
            <a:endParaRPr lang="en-GB" dirty="0">
              <a:latin typeface="Source Sans Pro" panose="020B0503030403020204" pitchFamily="34" charset="0"/>
              <a:ea typeface="Source Sans Pro" panose="020B0503030403020204" pitchFamily="34" charset="0"/>
            </a:endParaRPr>
          </a:p>
          <a:p>
            <a:pPr>
              <a:lnSpc>
                <a:spcPct val="150000"/>
              </a:lnSpc>
            </a:pPr>
            <a:r>
              <a:rPr lang="en-GB" dirty="0" smtClean="0">
                <a:latin typeface="Source Sans Pro" panose="020B0503030403020204" pitchFamily="34" charset="0"/>
                <a:ea typeface="Source Sans Pro" panose="020B0503030403020204" pitchFamily="34" charset="0"/>
              </a:rPr>
              <a:t>Add citations to Word</a:t>
            </a:r>
          </a:p>
          <a:p>
            <a:pPr>
              <a:lnSpc>
                <a:spcPct val="150000"/>
              </a:lnSpc>
            </a:pPr>
            <a:r>
              <a:rPr lang="en-GB" dirty="0" smtClean="0">
                <a:latin typeface="Source Sans Pro" panose="020B0503030403020204" pitchFamily="34" charset="0"/>
                <a:ea typeface="Source Sans Pro" panose="020B0503030403020204" pitchFamily="34" charset="0"/>
              </a:rPr>
              <a:t>Share and collaborate with others </a:t>
            </a:r>
          </a:p>
          <a:p>
            <a:pPr>
              <a:lnSpc>
                <a:spcPct val="150000"/>
              </a:lnSpc>
            </a:pPr>
            <a:endParaRPr lang="en-GB"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4892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334" r="567" b="1076"/>
          <a:stretch/>
        </p:blipFill>
        <p:spPr>
          <a:xfrm>
            <a:off x="840911" y="3240158"/>
            <a:ext cx="10456567" cy="2747965"/>
          </a:xfrm>
          <a:prstGeom prst="rect">
            <a:avLst/>
          </a:prstGeom>
        </p:spPr>
      </p:pic>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Which one?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Content Placeholder 2"/>
          <p:cNvSpPr>
            <a:spLocks noGrp="1"/>
          </p:cNvSpPr>
          <p:nvPr>
            <p:ph idx="1"/>
          </p:nvPr>
        </p:nvSpPr>
        <p:spPr>
          <a:xfrm>
            <a:off x="748146" y="1696278"/>
            <a:ext cx="11105925" cy="1543880"/>
          </a:xfrm>
        </p:spPr>
        <p:txBody>
          <a:bodyPr>
            <a:normAutofit/>
          </a:bodyPr>
          <a:lstStyle/>
          <a:p>
            <a:pPr>
              <a:lnSpc>
                <a:spcPct val="150000"/>
              </a:lnSpc>
            </a:pPr>
            <a:r>
              <a:rPr lang="en-GB" sz="2400" dirty="0" smtClean="0">
                <a:latin typeface="Source Sans Pro" panose="020B0503030403020204" pitchFamily="34" charset="0"/>
                <a:ea typeface="Source Sans Pro" panose="020B0503030403020204" pitchFamily="34" charset="0"/>
              </a:rPr>
              <a:t>Comparison </a:t>
            </a:r>
            <a:r>
              <a:rPr lang="en-GB" sz="2400" dirty="0" smtClean="0">
                <a:latin typeface="Source Sans Pro" panose="020B0503030403020204" pitchFamily="34" charset="0"/>
                <a:ea typeface="Source Sans Pro" panose="020B0503030403020204" pitchFamily="34" charset="0"/>
                <a:hlinkClick r:id="rId4"/>
              </a:rPr>
              <a:t>http</a:t>
            </a:r>
            <a:r>
              <a:rPr lang="en-GB" sz="2400" dirty="0">
                <a:latin typeface="Source Sans Pro" panose="020B0503030403020204" pitchFamily="34" charset="0"/>
                <a:ea typeface="Source Sans Pro" panose="020B0503030403020204" pitchFamily="34" charset="0"/>
                <a:hlinkClick r:id="rId4"/>
              </a:rPr>
              <a:t>://</a:t>
            </a:r>
            <a:r>
              <a:rPr lang="en-GB" sz="2400" dirty="0" smtClean="0">
                <a:latin typeface="Source Sans Pro" panose="020B0503030403020204" pitchFamily="34" charset="0"/>
                <a:ea typeface="Source Sans Pro" panose="020B0503030403020204" pitchFamily="34" charset="0"/>
                <a:hlinkClick r:id="rId4"/>
              </a:rPr>
              <a:t>www.docs.is.ed.ac.uk/mvm/BiblioManagersTable.pdf</a:t>
            </a:r>
            <a:endParaRPr lang="en-GB" sz="2400" dirty="0" smtClean="0">
              <a:latin typeface="Source Sans Pro" panose="020B0503030403020204" pitchFamily="34" charset="0"/>
              <a:ea typeface="Source Sans Pro" panose="020B0503030403020204" pitchFamily="34" charset="0"/>
            </a:endParaRPr>
          </a:p>
          <a:p>
            <a:pPr>
              <a:lnSpc>
                <a:spcPct val="150000"/>
              </a:lnSpc>
            </a:pPr>
            <a:r>
              <a:rPr lang="en-GB" sz="2400" dirty="0" smtClean="0">
                <a:latin typeface="Source Sans Pro" panose="020B0503030403020204" pitchFamily="34" charset="0"/>
                <a:ea typeface="Source Sans Pro" panose="020B0503030403020204" pitchFamily="34" charset="0"/>
              </a:rPr>
              <a:t>Each available for Windows or Mac and at no cost </a:t>
            </a:r>
            <a:endParaRPr lang="en-GB"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10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F7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chor="ctr">
            <a:normAutofit/>
          </a:bodyPr>
          <a:lstStyle/>
          <a:p>
            <a:pPr marL="0" indent="0">
              <a:buNone/>
            </a:pPr>
            <a:r>
              <a:rPr lang="en-GB" sz="5400" dirty="0">
                <a:solidFill>
                  <a:schemeClr val="bg1"/>
                </a:solidFill>
                <a:latin typeface="Source Sans Pro" panose="020B0503030403020204" pitchFamily="34" charset="0"/>
                <a:ea typeface="Source Sans Pro" panose="020B0503030403020204" pitchFamily="34" charset="0"/>
              </a:rPr>
              <a:t>	</a:t>
            </a:r>
          </a:p>
          <a:p>
            <a:pPr marL="0" indent="0">
              <a:buNone/>
            </a:pPr>
            <a:r>
              <a:rPr lang="en-GB" sz="5400" dirty="0">
                <a:solidFill>
                  <a:schemeClr val="bg1"/>
                </a:solidFill>
                <a:latin typeface="Source Sans Pro" panose="020B0503030403020204" pitchFamily="34" charset="0"/>
                <a:ea typeface="Source Sans Pro" panose="020B0503030403020204" pitchFamily="34" charset="0"/>
              </a:rPr>
              <a:t>EndNote</a:t>
            </a:r>
          </a:p>
          <a:p>
            <a:pPr marL="0" indent="0">
              <a:buNone/>
            </a:pPr>
            <a: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r>
            <a:br>
              <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br>
            <a:endParaRPr lang="en-GB" sz="5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64845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Endnote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sp>
        <p:nvSpPr>
          <p:cNvPr id="3" name="TextBox 2"/>
          <p:cNvSpPr txBox="1"/>
          <p:nvPr/>
        </p:nvSpPr>
        <p:spPr>
          <a:xfrm>
            <a:off x="844826" y="2202320"/>
            <a:ext cx="9839739" cy="2585323"/>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Endnote Desktop and Endnote Online. </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Endnote online is more limited but only requires a web browser. </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Endnote </a:t>
            </a:r>
            <a:r>
              <a:rPr lang="en-GB" sz="2400" dirty="0"/>
              <a:t>Desktop and Endnote </a:t>
            </a:r>
            <a:r>
              <a:rPr lang="en-GB" sz="2400" dirty="0" smtClean="0"/>
              <a:t>Online can be synchronised (via Endnote account) so the same references are available in both. </a:t>
            </a:r>
          </a:p>
          <a:p>
            <a:endParaRPr lang="en-GB" dirty="0"/>
          </a:p>
        </p:txBody>
      </p:sp>
    </p:spTree>
    <p:extLst>
      <p:ext uri="{BB962C8B-B14F-4D97-AF65-F5344CB8AC3E}">
        <p14:creationId xmlns:p14="http://schemas.microsoft.com/office/powerpoint/2010/main" val="186770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659927"/>
            <a:ext cx="10781702" cy="1143000"/>
          </a:xfrm>
        </p:spPr>
        <p:txBody>
          <a:bodyPr>
            <a:noAutofit/>
          </a:bodyPr>
          <a:lstStyle/>
          <a:p>
            <a:r>
              <a:rPr lang="en-GB" sz="4000" dirty="0" smtClean="0">
                <a:solidFill>
                  <a:schemeClr val="tx2">
                    <a:lumMod val="50000"/>
                  </a:schemeClr>
                </a:solidFill>
                <a:latin typeface="Source Sans Pro" panose="020B0503030403020204" pitchFamily="34" charset="0"/>
                <a:ea typeface="Source Sans Pro" panose="020B0503030403020204" pitchFamily="34" charset="0"/>
              </a:rPr>
              <a:t>Endnote </a:t>
            </a:r>
            <a:endParaRPr lang="en-GB" sz="4000" dirty="0">
              <a:solidFill>
                <a:schemeClr val="tx2">
                  <a:lumMod val="50000"/>
                </a:schemeClr>
              </a:solidFill>
              <a:latin typeface="Source Sans Pro" panose="020B0503030403020204" pitchFamily="34" charset="0"/>
              <a:ea typeface="Source Sans Pro" panose="020B0503030403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66977832"/>
              </p:ext>
            </p:extLst>
          </p:nvPr>
        </p:nvGraphicFramePr>
        <p:xfrm>
          <a:off x="894669" y="1973720"/>
          <a:ext cx="9760226" cy="4059143"/>
        </p:xfrm>
        <a:graphic>
          <a:graphicData uri="http://schemas.openxmlformats.org/drawingml/2006/table">
            <a:tbl>
              <a:tblPr firstRow="1" bandRow="1">
                <a:tableStyleId>{5C22544A-7EE6-4342-B048-85BDC9FD1C3A}</a:tableStyleId>
              </a:tblPr>
              <a:tblGrid>
                <a:gridCol w="4880113">
                  <a:extLst>
                    <a:ext uri="{9D8B030D-6E8A-4147-A177-3AD203B41FA5}">
                      <a16:colId xmlns:a16="http://schemas.microsoft.com/office/drawing/2014/main" val="2634671621"/>
                    </a:ext>
                  </a:extLst>
                </a:gridCol>
                <a:gridCol w="4880113">
                  <a:extLst>
                    <a:ext uri="{9D8B030D-6E8A-4147-A177-3AD203B41FA5}">
                      <a16:colId xmlns:a16="http://schemas.microsoft.com/office/drawing/2014/main" val="4025213859"/>
                    </a:ext>
                  </a:extLst>
                </a:gridCol>
              </a:tblGrid>
              <a:tr h="449249">
                <a:tc>
                  <a:txBody>
                    <a:bodyPr/>
                    <a:lstStyle/>
                    <a:p>
                      <a:r>
                        <a:rPr lang="en-GB" dirty="0" smtClean="0"/>
                        <a:t>Pros</a:t>
                      </a:r>
                      <a:r>
                        <a:rPr lang="en-GB" baseline="0" dirty="0" smtClean="0"/>
                        <a:t> </a:t>
                      </a:r>
                      <a:endParaRPr lang="en-GB" dirty="0"/>
                    </a:p>
                  </a:txBody>
                  <a:tcPr>
                    <a:solidFill>
                      <a:srgbClr val="7030A0"/>
                    </a:solidFill>
                  </a:tcPr>
                </a:tc>
                <a:tc>
                  <a:txBody>
                    <a:bodyPr/>
                    <a:lstStyle/>
                    <a:p>
                      <a:r>
                        <a:rPr lang="en-GB" dirty="0" smtClean="0"/>
                        <a:t>Cons </a:t>
                      </a:r>
                      <a:endParaRPr lang="en-GB" dirty="0"/>
                    </a:p>
                  </a:txBody>
                  <a:tcPr>
                    <a:solidFill>
                      <a:srgbClr val="7030A0"/>
                    </a:solidFill>
                  </a:tcPr>
                </a:tc>
                <a:extLst>
                  <a:ext uri="{0D108BD9-81ED-4DB2-BD59-A6C34878D82A}">
                    <a16:rowId xmlns:a16="http://schemas.microsoft.com/office/drawing/2014/main" val="1770425046"/>
                  </a:ext>
                </a:extLst>
              </a:tr>
              <a:tr h="449249">
                <a:tc>
                  <a:txBody>
                    <a:bodyPr/>
                    <a:lstStyle/>
                    <a:p>
                      <a:r>
                        <a:rPr lang="en-GB" dirty="0" smtClean="0"/>
                        <a:t>Full version available</a:t>
                      </a:r>
                      <a:r>
                        <a:rPr lang="en-GB" baseline="0" dirty="0" smtClean="0"/>
                        <a:t> from the University </a:t>
                      </a:r>
                      <a:endParaRPr lang="en-GB" dirty="0"/>
                    </a:p>
                  </a:txBody>
                  <a:tcPr/>
                </a:tc>
                <a:tc>
                  <a:txBody>
                    <a:bodyPr/>
                    <a:lstStyle/>
                    <a:p>
                      <a:r>
                        <a:rPr lang="en-GB" dirty="0" smtClean="0"/>
                        <a:t>Desktop version</a:t>
                      </a:r>
                      <a:r>
                        <a:rPr lang="en-GB" baseline="0" dirty="0" smtClean="0"/>
                        <a:t> o</a:t>
                      </a:r>
                      <a:r>
                        <a:rPr lang="en-GB" dirty="0" smtClean="0"/>
                        <a:t>nly free when</a:t>
                      </a:r>
                      <a:r>
                        <a:rPr lang="en-GB" baseline="0" dirty="0" smtClean="0"/>
                        <a:t> you are a student,  but you can keep references in (free) Endnote Online, or transfer to other application </a:t>
                      </a:r>
                      <a:endParaRPr lang="en-GB" dirty="0"/>
                    </a:p>
                  </a:txBody>
                  <a:tcPr/>
                </a:tc>
                <a:extLst>
                  <a:ext uri="{0D108BD9-81ED-4DB2-BD59-A6C34878D82A}">
                    <a16:rowId xmlns:a16="http://schemas.microsoft.com/office/drawing/2014/main" val="1499319643"/>
                  </a:ext>
                </a:extLst>
              </a:tr>
              <a:tr h="449249">
                <a:tc>
                  <a:txBody>
                    <a:bodyPr/>
                    <a:lstStyle/>
                    <a:p>
                      <a:r>
                        <a:rPr lang="en-GB" dirty="0" smtClean="0"/>
                        <a:t>Supported by</a:t>
                      </a:r>
                      <a:r>
                        <a:rPr lang="en-GB" baseline="0" dirty="0" smtClean="0"/>
                        <a:t> the University </a:t>
                      </a:r>
                      <a:endParaRPr lang="en-GB" dirty="0"/>
                    </a:p>
                  </a:txBody>
                  <a:tcPr/>
                </a:tc>
                <a:tc>
                  <a:txBody>
                    <a:bodyPr/>
                    <a:lstStyle/>
                    <a:p>
                      <a:r>
                        <a:rPr lang="en-GB" dirty="0" smtClean="0"/>
                        <a:t>Endnote</a:t>
                      </a:r>
                      <a:r>
                        <a:rPr lang="en-GB" baseline="0" dirty="0" smtClean="0"/>
                        <a:t> Online has limited functions</a:t>
                      </a:r>
                      <a:endParaRPr lang="en-GB" dirty="0"/>
                    </a:p>
                  </a:txBody>
                  <a:tcPr/>
                </a:tc>
                <a:extLst>
                  <a:ext uri="{0D108BD9-81ED-4DB2-BD59-A6C34878D82A}">
                    <a16:rowId xmlns:a16="http://schemas.microsoft.com/office/drawing/2014/main" val="3807185402"/>
                  </a:ext>
                </a:extLst>
              </a:tr>
              <a:tr h="449249">
                <a:tc>
                  <a:txBody>
                    <a:bodyPr/>
                    <a:lstStyle/>
                    <a:p>
                      <a:r>
                        <a:rPr lang="en-GB" dirty="0" smtClean="0"/>
                        <a:t>Unlimited storage </a:t>
                      </a:r>
                      <a:endParaRPr lang="en-GB" dirty="0"/>
                    </a:p>
                  </a:txBody>
                  <a:tcPr/>
                </a:tc>
                <a:tc>
                  <a:txBody>
                    <a:bodyPr/>
                    <a:lstStyle/>
                    <a:p>
                      <a:r>
                        <a:rPr lang="en-GB" dirty="0" smtClean="0"/>
                        <a:t>Web</a:t>
                      </a:r>
                      <a:r>
                        <a:rPr lang="en-GB" baseline="0" dirty="0" smtClean="0"/>
                        <a:t> browser ‘Capture’ limited</a:t>
                      </a:r>
                      <a:endParaRPr lang="en-GB" dirty="0"/>
                    </a:p>
                  </a:txBody>
                  <a:tcPr/>
                </a:tc>
                <a:extLst>
                  <a:ext uri="{0D108BD9-81ED-4DB2-BD59-A6C34878D82A}">
                    <a16:rowId xmlns:a16="http://schemas.microsoft.com/office/drawing/2014/main" val="3276394764"/>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Edit</a:t>
                      </a:r>
                      <a:r>
                        <a:rPr lang="en-GB" baseline="0" dirty="0" smtClean="0"/>
                        <a:t> formatting styles </a:t>
                      </a:r>
                      <a:endParaRPr lang="en-GB" dirty="0"/>
                    </a:p>
                  </a:txBody>
                  <a:tcPr/>
                </a:tc>
                <a:tc>
                  <a:txBody>
                    <a:bodyPr/>
                    <a:lstStyle/>
                    <a:p>
                      <a:endParaRPr lang="en-GB" dirty="0"/>
                    </a:p>
                  </a:txBody>
                  <a:tcPr/>
                </a:tc>
                <a:extLst>
                  <a:ext uri="{0D108BD9-81ED-4DB2-BD59-A6C34878D82A}">
                    <a16:rowId xmlns:a16="http://schemas.microsoft.com/office/drawing/2014/main" val="1385230587"/>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Can</a:t>
                      </a:r>
                      <a:r>
                        <a:rPr lang="en-GB" baseline="0" dirty="0" smtClean="0"/>
                        <a:t> have multiple libraries </a:t>
                      </a:r>
                      <a:endParaRPr lang="en-GB" dirty="0"/>
                    </a:p>
                  </a:txBody>
                  <a:tcPr/>
                </a:tc>
                <a:tc>
                  <a:txBody>
                    <a:bodyPr/>
                    <a:lstStyle/>
                    <a:p>
                      <a:endParaRPr lang="en-GB" dirty="0"/>
                    </a:p>
                  </a:txBody>
                  <a:tcPr/>
                </a:tc>
                <a:extLst>
                  <a:ext uri="{0D108BD9-81ED-4DB2-BD59-A6C34878D82A}">
                    <a16:rowId xmlns:a16="http://schemas.microsoft.com/office/drawing/2014/main" val="31874040"/>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Find full text </a:t>
                      </a:r>
                      <a:endParaRPr lang="en-GB" dirty="0"/>
                    </a:p>
                  </a:txBody>
                  <a:tcPr/>
                </a:tc>
                <a:tc>
                  <a:txBody>
                    <a:bodyPr/>
                    <a:lstStyle/>
                    <a:p>
                      <a:endParaRPr lang="en-GB" dirty="0"/>
                    </a:p>
                  </a:txBody>
                  <a:tcPr/>
                </a:tc>
                <a:extLst>
                  <a:ext uri="{0D108BD9-81ED-4DB2-BD59-A6C34878D82A}">
                    <a16:rowId xmlns:a16="http://schemas.microsoft.com/office/drawing/2014/main" val="4007616340"/>
                  </a:ext>
                </a:extLst>
              </a:tr>
              <a:tr h="449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Preferred</a:t>
                      </a:r>
                      <a:r>
                        <a:rPr lang="en-GB" baseline="0" dirty="0" smtClean="0"/>
                        <a:t> tool for systematic reviews </a:t>
                      </a:r>
                      <a:endParaRPr lang="en-GB" dirty="0"/>
                    </a:p>
                  </a:txBody>
                  <a:tcPr/>
                </a:tc>
                <a:tc>
                  <a:txBody>
                    <a:bodyPr/>
                    <a:lstStyle/>
                    <a:p>
                      <a:endParaRPr lang="en-GB" dirty="0"/>
                    </a:p>
                  </a:txBody>
                  <a:tcPr/>
                </a:tc>
                <a:extLst>
                  <a:ext uri="{0D108BD9-81ED-4DB2-BD59-A6C34878D82A}">
                    <a16:rowId xmlns:a16="http://schemas.microsoft.com/office/drawing/2014/main" val="2542148001"/>
                  </a:ext>
                </a:extLst>
              </a:tr>
            </a:tbl>
          </a:graphicData>
        </a:graphic>
      </p:graphicFrame>
    </p:spTree>
    <p:extLst>
      <p:ext uri="{BB962C8B-B14F-4D97-AF65-F5344CB8AC3E}">
        <p14:creationId xmlns:p14="http://schemas.microsoft.com/office/powerpoint/2010/main" val="100717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CF67D92CB1F44DB28C2D83471FC062" ma:contentTypeVersion="13" ma:contentTypeDescription="Create a new document." ma:contentTypeScope="" ma:versionID="5373d6c18f9b725375ed1277bcd917b3">
  <xsd:schema xmlns:xsd="http://www.w3.org/2001/XMLSchema" xmlns:xs="http://www.w3.org/2001/XMLSchema" xmlns:p="http://schemas.microsoft.com/office/2006/metadata/properties" xmlns:ns2="8fb7119e-831b-4203-9e69-6525ea818a0e" xmlns:ns3="4fc81726-a38c-4c18-91aa-888b6374bcdf" targetNamespace="http://schemas.microsoft.com/office/2006/metadata/properties" ma:root="true" ma:fieldsID="d35bb49bfcd0f5b3a6ebbd559b503883" ns2:_="" ns3:_="">
    <xsd:import namespace="8fb7119e-831b-4203-9e69-6525ea818a0e"/>
    <xsd:import namespace="4fc81726-a38c-4c18-91aa-888b6374bc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7119e-831b-4203-9e69-6525ea818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c81726-a38c-4c18-91aa-888b6374bc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6722A9-12F8-435A-BD30-7882216C4F5E}">
  <ds:schemaRefs>
    <ds:schemaRef ds:uri="http://schemas.microsoft.com/sharepoint/v3/contenttype/forms"/>
  </ds:schemaRefs>
</ds:datastoreItem>
</file>

<file path=customXml/itemProps2.xml><?xml version="1.0" encoding="utf-8"?>
<ds:datastoreItem xmlns:ds="http://schemas.openxmlformats.org/officeDocument/2006/customXml" ds:itemID="{9CBFF279-59B5-43B0-9D61-92B9157D7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7119e-831b-4203-9e69-6525ea818a0e"/>
    <ds:schemaRef ds:uri="4fc81726-a38c-4c18-91aa-888b6374b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EAD679-3499-4606-A9E4-07CEC98C95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fc81726-a38c-4c18-91aa-888b6374bcdf"/>
    <ds:schemaRef ds:uri="8fb7119e-831b-4203-9e69-6525ea818a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1378</TotalTime>
  <Words>1223</Words>
  <Application>Microsoft Office PowerPoint</Application>
  <PresentationFormat>Widescreen</PresentationFormat>
  <Paragraphs>240</Paragraphs>
  <Slides>40</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Crimson Text</vt:lpstr>
      <vt:lpstr>Source Sans Pro</vt:lpstr>
      <vt:lpstr>Source Sans Pro Regular</vt:lpstr>
      <vt:lpstr>Times New Roman</vt:lpstr>
      <vt:lpstr>Office Theme</vt:lpstr>
      <vt:lpstr>1_Office Theme</vt:lpstr>
      <vt:lpstr>PowerPoint Presentation</vt:lpstr>
      <vt:lpstr>Learning outcomes and objectives</vt:lpstr>
      <vt:lpstr>Referencing  </vt:lpstr>
      <vt:lpstr>Example text with references</vt:lpstr>
      <vt:lpstr>Why use reference management software? </vt:lpstr>
      <vt:lpstr>Which one? </vt:lpstr>
      <vt:lpstr>PowerPoint Presentation</vt:lpstr>
      <vt:lpstr>Endnote </vt:lpstr>
      <vt:lpstr>Endnote </vt:lpstr>
      <vt:lpstr>PowerPoint Presentation</vt:lpstr>
      <vt:lpstr>Endnote – getting started  </vt:lpstr>
      <vt:lpstr>PowerPoint Presentation</vt:lpstr>
      <vt:lpstr>PowerPoint Presentation</vt:lpstr>
      <vt:lpstr>PowerPoint Presentation</vt:lpstr>
      <vt:lpstr>Adding records to EndNote manual entry</vt:lpstr>
      <vt:lpstr>PowerPoint Presentation</vt:lpstr>
      <vt:lpstr>PowerPoint Presentation</vt:lpstr>
      <vt:lpstr>PowerPoint Presentation</vt:lpstr>
      <vt:lpstr> Adding records - via web capture</vt:lpstr>
      <vt:lpstr>PowerPoint Presentation</vt:lpstr>
      <vt:lpstr>PowerPoint Presentation</vt:lpstr>
      <vt:lpstr>Endnote &amp; Word  *Requires the desktop version of Word.*     Microsoft Office available via https://edin.ac/2iMeJSg </vt:lpstr>
      <vt:lpstr>Endnote &amp;  Word</vt:lpstr>
      <vt:lpstr>Why use EndNote?   Example text with references</vt:lpstr>
      <vt:lpstr>Why use EndNote?   Example text with references</vt:lpstr>
      <vt:lpstr>Style</vt:lpstr>
      <vt:lpstr>PowerPoint Presentation</vt:lpstr>
      <vt:lpstr>Adding file attachments</vt:lpstr>
      <vt:lpstr>Adding your own research notes</vt:lpstr>
      <vt:lpstr>Removing duplicates </vt:lpstr>
      <vt:lpstr>PowerPoint Presentation</vt:lpstr>
      <vt:lpstr>Download installers for Word and web browsers</vt:lpstr>
      <vt:lpstr>PowerPoint Presentation</vt:lpstr>
      <vt:lpstr>PowerPoint Presentation</vt:lpstr>
      <vt:lpstr>Which one? </vt:lpstr>
      <vt:lpstr> Zotero  www.zotero.org  </vt:lpstr>
      <vt:lpstr> Mendeley  www.mendeley.com </vt:lpstr>
      <vt:lpstr>PowerPoint Presentation</vt:lpstr>
      <vt:lpstr>PowerPoint Presentation</vt:lpstr>
      <vt:lpstr>Endnote Download and Help</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Duncan</dc:creator>
  <cp:lastModifiedBy>NICHOLSON Angela</cp:lastModifiedBy>
  <cp:revision>176</cp:revision>
  <dcterms:created xsi:type="dcterms:W3CDTF">2017-09-20T13:58:12Z</dcterms:created>
  <dcterms:modified xsi:type="dcterms:W3CDTF">2022-03-25T14:18:06Z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0x01010069CF67D92CB1F44DB28C2D83471FC062</vt:lpwstr>
  </property>
</Properties>
</file>