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1F48-7DCE-4B23-A515-B5362C267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23343C-9E69-42D0-87E4-A4D446CD51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BEB62-C44A-4023-826E-A860A16C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45FB6-B0D5-4898-909A-35901B95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1B095-56CE-4D28-9549-7CD2666BB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09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AEAD6-ACB1-4571-AA82-F6DB9B176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638B73-A4D1-4B11-82A9-F1897D224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E0308-D192-42DA-8604-41383C12D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D16A8-47D2-4054-9264-4FDB1AB9E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A5313-07C6-4E19-93A4-B4FC0FE31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2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EBE20D-64CA-46C1-8BB4-29AD4C3FDC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BE49C8-60E8-448C-89E6-B5738CA7D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4A1B5-EE8D-4DE1-8968-BFEC19E95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8BA9F-546E-415F-921C-9A93496FD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03F4F-4FA9-4A30-A7F5-5FCDE0B45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581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28815-7737-451A-9F0C-9E068A4BE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42854-94A4-4291-92CC-D04641887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6357F-479E-45CC-82A2-6049F538C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396C2-C803-4724-ADC6-19F470E85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B108A-4C47-4574-AC8F-4B2D97064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45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7D6E8-1974-4947-9194-11E238825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4E9DF0-E919-426B-AB9A-43627EE72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5E267-C619-4B2B-A72F-5205B2A71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C8582-D0EF-4E3A-887E-34AD2D23B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F1D5F-CA5F-4F95-99B8-4E1DA5593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880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A71CE-E4FF-4620-BF62-0F070E014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8991B-F2CF-4305-864C-7B96C76FC3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9BAD1B-AFB7-46E1-A60C-066131FF25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D6A320-6E83-4847-B6E5-C32B0C432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0D865-28CB-43BC-87C2-4A0CE5F46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EEEC0-D8FE-48DE-9F88-3A3DA5BA5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24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EF4EE-A2BB-4DC7-A27D-D4E86107E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F83530-1178-4028-B170-706AA55CF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FF5FA6-1272-48B7-B818-DB893B1437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F53954-AB5D-48EB-9BCE-DFE4CA26C5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1C4E77-0E3E-4982-B5CD-A9826B3BAC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EB0E6E-0DF5-40D3-81C2-04097074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4A73A6-C3BF-4DA3-8A7A-C590D4F96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4DCD02-705B-402D-A605-5777BECD1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827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F727E-89E0-4415-A4F2-446BD8B21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9894BA-9411-4AC7-9120-7E21C43A1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AA06DD-516D-4E8F-BF8B-7C7A8C2CD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6886BE-B35C-486D-A6AF-7BDF2BBDE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30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2D836D-5FC5-4C75-A801-5291B9A09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8653BD-56F1-4B9F-808A-2B4BEE7AC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9D869-8703-4B56-BF49-1D523ECCB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68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BBF63-929F-4942-9AAB-4F6B8A798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872AB-9A6C-452B-AF54-67DFCCEDE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D057BF-7464-4E60-B697-156BFE07D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1DBCA-746D-48E6-A9CA-EC1E965D4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8E108A-CA5F-412A-A963-159F5EE3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E7CB3-914F-4285-B5FB-EB96A1BA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780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FC20B-6453-4179-8098-A81DDD957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3211CC-0CB3-4CC4-A1E8-727049F24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36D314-2F5B-4F05-8DFF-6B6136F091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986D94-3FB2-4C2C-BABC-0A77AF8F1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BFDE01-79E5-4010-BCAB-0B625F159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7CDEF4-4E76-4EDF-88BD-C06C69028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DAD2E3-C8B8-4E1B-A72C-8B95CF1D3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706E4-B884-4B28-B176-F6175455A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474A0-A8AC-4825-8A3E-B131EA28B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B0700A-DE93-4024-87F4-0A3B6E4195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15C71-51F0-49AC-84A5-B5AF8C952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22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www.docs.is.ed.ac.uk/docs/Libraries/PDF/ClinPsychDClinSysRevDatabasesScript.pdf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://www.docs.is.ed.ac.uk/docs/Libraries/Presentations/ClinPsychDClinSysRevDatabases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dinburgh-uk.libguides.com/clinical-psychology/sysrevslides" TargetMode="External"/><Relationship Id="rId5" Type="http://schemas.openxmlformats.org/officeDocument/2006/relationships/hyperlink" Target="https://media.ed.ac.uk/media/Academic+literature+databases+for+systematic+reviews%3A+academic+literature+databases+%28DClin%29/1_gx60vtvx" TargetMode="External"/><Relationship Id="rId4" Type="http://schemas.openxmlformats.org/officeDocument/2006/relationships/hyperlink" Target="https://media.ed.ac.uk/media/Academic+literature+databases+for+systematic+reviews%3A+thinking+about+your+search+%28DClin%29/1_6fb1gtj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94D4A75-D60D-4BB1-A09A-47372078E425}"/>
              </a:ext>
            </a:extLst>
          </p:cNvPr>
          <p:cNvSpPr txBox="1"/>
          <p:nvPr/>
        </p:nvSpPr>
        <p:spPr>
          <a:xfrm>
            <a:off x="339436" y="1199482"/>
            <a:ext cx="11513128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Academic literature databases for systematic reviews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resource has been updated: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the </a:t>
            </a:r>
            <a:r>
              <a:rPr lang="en-GB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powerpoint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slides (parts 1 and 2) without narration but script in each slide’s notes area [2,312KB]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http://www.docs.is.ed.ac.uk/docs/Libraries/Presentations/ClinPsychDClinSysRevDatabases.pptx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Script only [PDF]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http://www.docs.is.ed.ac.uk/docs/Libraries/PDF/ClinPsychDClinSysRevDatabasesScript.pdf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Recordings: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 1 of 2 - Thinking about your search (13 minutes)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https://media.ed.ac.uk/media/Academic+literature+databases+for+systematic+reviews%3A+thinking+about+your+search+%28DClin%29/1_6fb1gtj7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 2 of 2 – Academic literature databases (40 minutes)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https://media.ed.ac.uk/media/Academic+literature+databases+for+systematic+reviews%3A+academic+literature+databases+%28DClin%29/1_gx60vtvx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Library Subject guide, Systematic Review Searching (for Clinical Psychology)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https://edinburgh-uk.libguides.com/clinical-psychology/sysrevslides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08D7B19-088B-42AC-AA50-186FB45F5592}"/>
              </a:ext>
            </a:extLst>
          </p:cNvPr>
          <p:cNvGrpSpPr/>
          <p:nvPr/>
        </p:nvGrpSpPr>
        <p:grpSpPr>
          <a:xfrm>
            <a:off x="1255030" y="210786"/>
            <a:ext cx="8221479" cy="675905"/>
            <a:chOff x="4817278" y="128355"/>
            <a:chExt cx="10410309" cy="1279118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E4EA3BC-1B1F-4576-B0B9-0AE5C373FA69}"/>
                </a:ext>
              </a:extLst>
            </p:cNvPr>
            <p:cNvSpPr txBox="1"/>
            <p:nvPr/>
          </p:nvSpPr>
          <p:spPr>
            <a:xfrm>
              <a:off x="4817278" y="128355"/>
              <a:ext cx="10410309" cy="860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solidFill>
                    <a:srgbClr val="69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Library Academic Support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B26F472-BC99-4B6E-B6BC-D18D405869F4}"/>
                </a:ext>
              </a:extLst>
            </p:cNvPr>
            <p:cNvSpPr txBox="1"/>
            <p:nvPr/>
          </p:nvSpPr>
          <p:spPr>
            <a:xfrm>
              <a:off x="4817278" y="919851"/>
              <a:ext cx="8936409" cy="4876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>
                  <a:latin typeface="Arial" panose="020B0604020202020204" pitchFamily="34" charset="0"/>
                  <a:ea typeface="Source Sans Pro" panose="020B0503030403020204" pitchFamily="34" charset="0"/>
                  <a:cs typeface="Arial" panose="020B0604020202020204" pitchFamily="34" charset="0"/>
                </a:rPr>
                <a:t>Helping you get the best from the Library, its collections, resources and services</a:t>
              </a: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1D9A5837-6FEB-4117-8C45-AB5B4F2B6F3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436" y="174330"/>
            <a:ext cx="817335" cy="81733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7B45835-C85F-4C53-98D1-44000138DDC0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9987" t="15919" b="1"/>
          <a:stretch/>
        </p:blipFill>
        <p:spPr>
          <a:xfrm>
            <a:off x="7027331" y="321506"/>
            <a:ext cx="4642733" cy="4317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D4302B4-C1E1-4A73-A32A-D5756B78BC5A}"/>
              </a:ext>
            </a:extLst>
          </p:cNvPr>
          <p:cNvSpPr txBox="1"/>
          <p:nvPr/>
        </p:nvSpPr>
        <p:spPr>
          <a:xfrm>
            <a:off x="11125200" y="6359236"/>
            <a:ext cx="727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Mar25</a:t>
            </a:r>
          </a:p>
        </p:txBody>
      </p:sp>
    </p:spTree>
    <p:extLst>
      <p:ext uri="{BB962C8B-B14F-4D97-AF65-F5344CB8AC3E}">
        <p14:creationId xmlns:p14="http://schemas.microsoft.com/office/powerpoint/2010/main" val="2519710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234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Rowena Stewart</dc:creator>
  <cp:lastModifiedBy>Rowena Stewart</cp:lastModifiedBy>
  <cp:revision>1</cp:revision>
  <dcterms:created xsi:type="dcterms:W3CDTF">2025-03-28T09:32:04Z</dcterms:created>
  <dcterms:modified xsi:type="dcterms:W3CDTF">2025-03-28T11:43:41Z</dcterms:modified>
</cp:coreProperties>
</file>