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313" r:id="rId2"/>
    <p:sldId id="314" r:id="rId3"/>
  </p:sldIdLst>
  <p:sldSz cx="9144000" cy="6858000" type="screen4x3"/>
  <p:notesSz cx="9944100" cy="6805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99"/>
    <a:srgbClr val="FF6600"/>
    <a:srgbClr val="FF00FF"/>
    <a:srgbClr val="CC3300"/>
    <a:srgbClr val="FFFF99"/>
    <a:srgbClr val="000000"/>
    <a:srgbClr val="FF0066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00" autoAdjust="0"/>
    <p:restoredTop sz="94660"/>
  </p:normalViewPr>
  <p:slideViewPr>
    <p:cSldViewPr>
      <p:cViewPr varScale="1">
        <p:scale>
          <a:sx n="51" d="100"/>
          <a:sy n="51" d="100"/>
        </p:scale>
        <p:origin x="106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t" anchorCtr="0" compatLnSpc="1">
            <a:prstTxWarp prst="textNoShape">
              <a:avLst/>
            </a:prstTxWarp>
          </a:bodyPr>
          <a:lstStyle>
            <a:lvl1pPr defTabSz="940599">
              <a:defRPr sz="1200"/>
            </a:lvl1pPr>
          </a:lstStyle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3651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t" anchorCtr="0" compatLnSpc="1">
            <a:prstTxWarp prst="textNoShape">
              <a:avLst/>
            </a:prstTxWarp>
          </a:bodyPr>
          <a:lstStyle>
            <a:lvl1pPr algn="r" defTabSz="940599">
              <a:defRPr sz="1200"/>
            </a:lvl1pPr>
          </a:lstStyle>
          <a:p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b" anchorCtr="0" compatLnSpc="1">
            <a:prstTxWarp prst="textNoShape">
              <a:avLst/>
            </a:prstTxWarp>
          </a:bodyPr>
          <a:lstStyle>
            <a:lvl1pPr defTabSz="940599">
              <a:defRPr sz="1200"/>
            </a:lvl1pPr>
          </a:lstStyle>
          <a:p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3651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b" anchorCtr="0" compatLnSpc="1">
            <a:prstTxWarp prst="textNoShape">
              <a:avLst/>
            </a:prstTxWarp>
          </a:bodyPr>
          <a:lstStyle>
            <a:lvl1pPr algn="r" defTabSz="940599">
              <a:defRPr sz="1200"/>
            </a:lvl1pPr>
          </a:lstStyle>
          <a:p>
            <a:fld id="{89829801-46AD-4F47-AA03-B79541080D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68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651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0" y="511175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174" y="3232225"/>
            <a:ext cx="7955754" cy="306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651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B7010F-DCF2-4058-8C79-FCBFBE15A7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2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0C010-43EB-41DE-B5D8-90E16269D97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0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95AD9-EFEE-4CC6-8071-DD88C61259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1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21FBB-DC9C-4B77-B2C9-160EB1E45D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335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41879-CFAA-4C41-B405-4862DE0B4BF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411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E78ED-3AE8-4C9A-91BA-6065EB749CA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64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1FCA0-1B0F-4B78-AA03-A29AA565150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47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E2F7A-034B-42BC-ADC4-7FA9A66740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2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9D21E-B326-4A55-A5A1-42B6E819489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9480D-402F-48E5-9239-495739DBAA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9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F31CA-843C-4FE3-B97A-EC3B6D5252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16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B1139-4E5A-4DA9-B343-0D5EE763C9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8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15511-DEDA-4049-857B-DE07A51B16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18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6B23C-C412-45CD-B5AE-7E9D55B61D3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7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F86DC7-25D5-40F0-81FA-F6B7898C98B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7664" y="780101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GB" sz="2800" dirty="0" smtClean="0"/>
              <a:t>Records out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40352" y="6497269"/>
            <a:ext cx="915628" cy="187698"/>
          </a:xfrm>
        </p:spPr>
        <p:txBody>
          <a:bodyPr/>
          <a:lstStyle/>
          <a:p>
            <a:fld id="{A371FCA0-1B0F-4B78-AA03-A29AA565150E}" type="slidenum">
              <a:rPr lang="en-GB" sz="900" smtClean="0"/>
              <a:pPr/>
              <a:t>1</a:t>
            </a:fld>
            <a:r>
              <a:rPr lang="en-GB" sz="900" dirty="0"/>
              <a:t>6</a:t>
            </a: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0" y="677009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GB" sz="800" dirty="0"/>
          </a:p>
        </p:txBody>
      </p:sp>
      <p:pic>
        <p:nvPicPr>
          <p:cNvPr id="21" name="Picture 20" descr="pptBannerLASTBranded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6" cy="6770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03" y="1257325"/>
            <a:ext cx="8264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Choose a record to keep hold of. </a:t>
            </a:r>
          </a:p>
          <a:p>
            <a:pPr marL="358775"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Use </a:t>
            </a:r>
            <a:r>
              <a:rPr lang="en-GB" altLang="en-US" sz="1600" i="1" dirty="0" smtClean="0">
                <a:cs typeface="Arial" panose="020B0604020202020204" pitchFamily="34" charset="0"/>
              </a:rPr>
              <a:t>All</a:t>
            </a:r>
            <a:r>
              <a:rPr lang="en-GB" altLang="en-US" sz="1600" dirty="0" smtClean="0">
                <a:cs typeface="Arial" panose="020B0604020202020204" pitchFamily="34" charset="0"/>
              </a:rPr>
              <a:t>. Or if too many to export at once, use the </a:t>
            </a:r>
            <a:r>
              <a:rPr lang="en-GB" altLang="en-US" sz="1600" i="1" dirty="0" smtClean="0">
                <a:cs typeface="Arial" panose="020B0604020202020204" pitchFamily="34" charset="0"/>
              </a:rPr>
              <a:t>Range</a:t>
            </a:r>
            <a:r>
              <a:rPr lang="en-GB" altLang="en-US" sz="1600" dirty="0" smtClean="0">
                <a:cs typeface="Arial" panose="020B0604020202020204" pitchFamily="34" charset="0"/>
              </a:rPr>
              <a:t> option</a:t>
            </a:r>
            <a:endParaRPr lang="en-GB" altLang="en-US" sz="16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13917"/>
          <a:stretch/>
        </p:blipFill>
        <p:spPr>
          <a:xfrm>
            <a:off x="1547663" y="1919259"/>
            <a:ext cx="6332563" cy="1140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Line 21"/>
          <p:cNvSpPr>
            <a:spLocks noChangeShapeType="1"/>
          </p:cNvSpPr>
          <p:nvPr/>
        </p:nvSpPr>
        <p:spPr bwMode="auto">
          <a:xfrm>
            <a:off x="810394" y="1883355"/>
            <a:ext cx="737269" cy="5375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59803" y="3247739"/>
            <a:ext cx="502457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To get records into reference management software, choose </a:t>
            </a:r>
            <a:r>
              <a:rPr lang="en-GB" altLang="en-US" sz="1600" i="1" dirty="0" smtClean="0">
                <a:cs typeface="Arial" panose="020B0604020202020204" pitchFamily="34" charset="0"/>
              </a:rPr>
              <a:t>RIS</a:t>
            </a:r>
            <a:r>
              <a:rPr lang="en-GB" altLang="en-US" sz="1600" dirty="0" smtClean="0">
                <a:cs typeface="Arial" panose="020B0604020202020204" pitchFamily="34" charset="0"/>
              </a:rPr>
              <a:t> from </a:t>
            </a:r>
            <a:r>
              <a:rPr lang="en-GB" altLang="en-US" sz="1600" i="1" dirty="0" smtClean="0">
                <a:cs typeface="Arial" panose="020B0604020202020204" pitchFamily="34" charset="0"/>
              </a:rPr>
              <a:t>Format</a:t>
            </a:r>
            <a:r>
              <a:rPr lang="en-GB" altLang="en-US" sz="1600" dirty="0" smtClean="0">
                <a:cs typeface="Arial" panose="020B0604020202020204" pitchFamily="34" charset="0"/>
              </a:rPr>
              <a:t>.</a:t>
            </a:r>
          </a:p>
          <a:p>
            <a:pPr lvl="0" algn="just" eaLnBrk="0" hangingPunct="0"/>
            <a:endParaRPr lang="en-GB" altLang="en-US" sz="600" dirty="0" smtClean="0">
              <a:cs typeface="Arial" panose="020B0604020202020204" pitchFamily="34" charset="0"/>
            </a:endParaRPr>
          </a:p>
          <a:p>
            <a:pPr marL="174625"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If you see your product listed, use that but if it fails, revert to RIS.</a:t>
            </a:r>
          </a:p>
          <a:p>
            <a:pPr marL="174625" lvl="0" algn="just" eaLnBrk="0" hangingPunct="0"/>
            <a:endParaRPr lang="en-GB" altLang="en-US" sz="1600" dirty="0" smtClean="0">
              <a:cs typeface="Arial" panose="020B0604020202020204" pitchFamily="34" charset="0"/>
            </a:endParaRPr>
          </a:p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Choose </a:t>
            </a:r>
            <a:r>
              <a:rPr lang="en-GB" altLang="en-US" sz="1600" i="1" dirty="0" smtClean="0">
                <a:cs typeface="Arial" panose="020B0604020202020204" pitchFamily="34" charset="0"/>
              </a:rPr>
              <a:t>Complete Reference</a:t>
            </a:r>
            <a:r>
              <a:rPr lang="en-GB" altLang="en-US" sz="1600" dirty="0" smtClean="0">
                <a:cs typeface="Arial" panose="020B0604020202020204" pitchFamily="34" charset="0"/>
              </a:rPr>
              <a:t>, or certainly one of the options which includes abstract, from the </a:t>
            </a:r>
            <a:r>
              <a:rPr lang="en-GB" altLang="en-US" sz="1600" i="1" dirty="0" smtClean="0">
                <a:cs typeface="Arial" panose="020B0604020202020204" pitchFamily="34" charset="0"/>
              </a:rPr>
              <a:t>Fields</a:t>
            </a:r>
            <a:r>
              <a:rPr lang="en-GB" altLang="en-US" sz="1600" dirty="0" smtClean="0">
                <a:cs typeface="Arial" panose="020B0604020202020204" pitchFamily="34" charset="0"/>
              </a:rPr>
              <a:t> menu.</a:t>
            </a:r>
          </a:p>
          <a:p>
            <a:pPr lvl="0" algn="just" eaLnBrk="0" hangingPunct="0"/>
            <a:endParaRPr lang="en-GB" altLang="en-US" sz="1600" dirty="0" smtClean="0">
              <a:cs typeface="Arial" panose="020B0604020202020204" pitchFamily="34" charset="0"/>
            </a:endParaRPr>
          </a:p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Export.</a:t>
            </a:r>
          </a:p>
          <a:p>
            <a:pPr lvl="0" algn="just" eaLnBrk="0" hangingPunct="0"/>
            <a:endParaRPr lang="en-GB" altLang="en-US" sz="600" dirty="0" smtClean="0">
              <a:cs typeface="Arial" panose="020B0604020202020204" pitchFamily="34" charset="0"/>
            </a:endParaRPr>
          </a:p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Save the file and use your reference manager’s import functions.</a:t>
            </a:r>
            <a:endParaRPr lang="en-GB" altLang="en-US" sz="1600" dirty="0"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3360780"/>
            <a:ext cx="2851252" cy="300557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4157" y="60633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11"/>
    </mc:Choice>
    <mc:Fallback xmlns="">
      <p:transition spd="slow" advTm="463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93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7664" y="780101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GB" sz="2800" dirty="0" smtClean="0"/>
              <a:t>Save Details of Search Run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44408" y="6381328"/>
            <a:ext cx="648072" cy="340147"/>
          </a:xfrm>
        </p:spPr>
        <p:txBody>
          <a:bodyPr/>
          <a:lstStyle/>
          <a:p>
            <a:r>
              <a:rPr lang="en-GB" sz="900" dirty="0" smtClean="0"/>
              <a:t>16</a:t>
            </a:r>
            <a:endParaRPr lang="en-GB" sz="900" dirty="0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0" y="677009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GB" sz="800" dirty="0"/>
          </a:p>
        </p:txBody>
      </p:sp>
      <p:pic>
        <p:nvPicPr>
          <p:cNvPr id="21" name="Picture 20" descr="pptBannerLASTBranded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6" cy="6770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054" y="1318709"/>
            <a:ext cx="28248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Choose Print or Export.</a:t>
            </a:r>
          </a:p>
          <a:p>
            <a:pPr marL="174625" lvl="0" algn="just" eaLnBrk="0" hangingPunct="0"/>
            <a:endParaRPr lang="en-GB" altLang="en-US" sz="200" dirty="0" smtClean="0">
              <a:cs typeface="Arial" panose="020B0604020202020204" pitchFamily="34" charset="0"/>
            </a:endParaRPr>
          </a:p>
          <a:p>
            <a:pPr marL="174625" lvl="0" algn="just" eaLnBrk="0" hangingPunct="0"/>
            <a:r>
              <a:rPr lang="en-GB" altLang="en-US" sz="1400" dirty="0" smtClean="0">
                <a:cs typeface="Arial" panose="020B0604020202020204" pitchFamily="34" charset="0"/>
              </a:rPr>
              <a:t>In Export choose Word from the Format menu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215" r="30138" b="53144"/>
          <a:stretch/>
        </p:blipFill>
        <p:spPr>
          <a:xfrm>
            <a:off x="3373185" y="1441535"/>
            <a:ext cx="3863111" cy="478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59803" y="2391084"/>
            <a:ext cx="575235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This step is about saving the Search History as a record of a particular search run against a particular set of databases and a “snapshot” of the result numbers. </a:t>
            </a:r>
          </a:p>
          <a:p>
            <a:pPr lvl="0" algn="just" eaLnBrk="0" hangingPunct="0"/>
            <a:endParaRPr lang="en-GB" altLang="en-US" sz="600" dirty="0">
              <a:cs typeface="Arial" panose="020B0604020202020204" pitchFamily="34" charset="0"/>
            </a:endParaRPr>
          </a:p>
          <a:p>
            <a:pPr marL="271463" lvl="0" algn="just" eaLnBrk="0" hangingPunct="0"/>
            <a:r>
              <a:rPr lang="en-GB" altLang="en-US" sz="1400" dirty="0" smtClean="0">
                <a:cs typeface="Arial" panose="020B0604020202020204" pitchFamily="34" charset="0"/>
              </a:rPr>
              <a:t>Therefore, choices about the citation do not matter.</a:t>
            </a:r>
          </a:p>
          <a:p>
            <a:pPr lvl="0" algn="just" eaLnBrk="0" hangingPunct="0"/>
            <a:endParaRPr lang="en-GB" altLang="en-US" sz="600" dirty="0">
              <a:cs typeface="Arial" panose="020B0604020202020204" pitchFamily="34" charset="0"/>
            </a:endParaRPr>
          </a:p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Include </a:t>
            </a:r>
            <a:r>
              <a:rPr lang="en-GB" altLang="en-US" sz="1600" i="1" dirty="0" smtClean="0">
                <a:cs typeface="Arial" panose="020B0604020202020204" pitchFamily="34" charset="0"/>
              </a:rPr>
              <a:t>Search History</a:t>
            </a:r>
            <a:r>
              <a:rPr lang="en-GB" altLang="en-US" sz="1600" dirty="0" smtClean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2628404" y="1485162"/>
            <a:ext cx="2735684" cy="77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976" y="1783685"/>
            <a:ext cx="2744083" cy="2765246"/>
          </a:xfrm>
          <a:prstGeom prst="rect">
            <a:avLst/>
          </a:prstGeom>
        </p:spPr>
      </p:pic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2555777" y="3717032"/>
            <a:ext cx="3787112" cy="3706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03" y="4656696"/>
            <a:ext cx="8087245" cy="1997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200455" y="4230443"/>
            <a:ext cx="5104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Save the output as an </a:t>
            </a:r>
            <a:r>
              <a:rPr lang="en-GB" altLang="en-US" sz="1600" i="1" dirty="0" smtClean="0">
                <a:cs typeface="Arial" panose="020B0604020202020204" pitchFamily="34" charset="0"/>
              </a:rPr>
              <a:t>aide memoir </a:t>
            </a:r>
            <a:r>
              <a:rPr lang="en-GB" altLang="en-US" sz="1600" dirty="0" smtClean="0">
                <a:cs typeface="Arial" panose="020B0604020202020204" pitchFamily="34" charset="0"/>
              </a:rPr>
              <a:t>when writing up.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7859" y="58309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97"/>
    </mc:Choice>
    <mc:Fallback xmlns="">
      <p:transition spd="slow" advTm="29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326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5919</TotalTime>
  <Words>166</Words>
  <Application>Microsoft Office PowerPoint</Application>
  <PresentationFormat>On-screen Show (4:3)</PresentationFormat>
  <Paragraphs>24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Arial</vt:lpstr>
      <vt:lpstr>Default Design</vt:lpstr>
      <vt:lpstr>PowerPoint Presentation</vt:lpstr>
      <vt:lpstr>PowerPoint Presentation</vt:lpstr>
    </vt:vector>
  </TitlesOfParts>
  <Company>Desktop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Resources  for  Literature Reviews</dc:title>
  <dc:creator>hstewar1</dc:creator>
  <cp:lastModifiedBy>STEWART Rowena</cp:lastModifiedBy>
  <cp:revision>460</cp:revision>
  <cp:lastPrinted>2018-01-24T08:33:43Z</cp:lastPrinted>
  <dcterms:created xsi:type="dcterms:W3CDTF">2007-10-18T14:04:32Z</dcterms:created>
  <dcterms:modified xsi:type="dcterms:W3CDTF">2020-05-04T09:41:12Z</dcterms:modified>
</cp:coreProperties>
</file>