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98" r:id="rId2"/>
    <p:sldId id="309" r:id="rId3"/>
  </p:sldIdLst>
  <p:sldSz cx="9144000" cy="6858000" type="screen4x3"/>
  <p:notesSz cx="9944100" cy="6805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99"/>
    <a:srgbClr val="FF6600"/>
    <a:srgbClr val="FF00FF"/>
    <a:srgbClr val="CC3300"/>
    <a:srgbClr val="FFFF99"/>
    <a:srgbClr val="000000"/>
    <a:srgbClr val="FF0066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00" autoAdjust="0"/>
    <p:restoredTop sz="94660"/>
  </p:normalViewPr>
  <p:slideViewPr>
    <p:cSldViewPr>
      <p:cViewPr varScale="1">
        <p:scale>
          <a:sx n="51" d="100"/>
          <a:sy n="51" d="100"/>
        </p:scale>
        <p:origin x="106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t" anchorCtr="0" compatLnSpc="1">
            <a:prstTxWarp prst="textNoShape">
              <a:avLst/>
            </a:prstTxWarp>
          </a:bodyPr>
          <a:lstStyle>
            <a:lvl1pPr defTabSz="940599">
              <a:defRPr sz="1200"/>
            </a:lvl1pPr>
          </a:lstStyle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3651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t" anchorCtr="0" compatLnSpc="1">
            <a:prstTxWarp prst="textNoShape">
              <a:avLst/>
            </a:prstTxWarp>
          </a:bodyPr>
          <a:lstStyle>
            <a:lvl1pPr algn="r" defTabSz="940599">
              <a:defRPr sz="1200"/>
            </a:lvl1pPr>
          </a:lstStyle>
          <a:p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b" anchorCtr="0" compatLnSpc="1">
            <a:prstTxWarp prst="textNoShape">
              <a:avLst/>
            </a:prstTxWarp>
          </a:bodyPr>
          <a:lstStyle>
            <a:lvl1pPr defTabSz="940599">
              <a:defRPr sz="1200"/>
            </a:lvl1pPr>
          </a:lstStyle>
          <a:p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3651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b" anchorCtr="0" compatLnSpc="1">
            <a:prstTxWarp prst="textNoShape">
              <a:avLst/>
            </a:prstTxWarp>
          </a:bodyPr>
          <a:lstStyle>
            <a:lvl1pPr algn="r" defTabSz="940599">
              <a:defRPr sz="1200"/>
            </a:lvl1pPr>
          </a:lstStyle>
          <a:p>
            <a:fld id="{89829801-46AD-4F47-AA03-B79541080D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68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651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0" y="511175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174" y="3232225"/>
            <a:ext cx="7955754" cy="306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651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B7010F-DCF2-4058-8C79-FCBFBE15A7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2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0C010-43EB-41DE-B5D8-90E16269D97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0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95AD9-EFEE-4CC6-8071-DD88C61259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1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21FBB-DC9C-4B77-B2C9-160EB1E45D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335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41879-CFAA-4C41-B405-4862DE0B4BF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411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E78ED-3AE8-4C9A-91BA-6065EB749CA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64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1FCA0-1B0F-4B78-AA03-A29AA565150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47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E2F7A-034B-42BC-ADC4-7FA9A66740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2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9D21E-B326-4A55-A5A1-42B6E819489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9480D-402F-48E5-9239-495739DBAA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9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F31CA-843C-4FE3-B97A-EC3B6D5252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16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B1139-4E5A-4DA9-B343-0D5EE763C9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8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15511-DEDA-4049-857B-DE07A51B16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18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6B23C-C412-45CD-B5AE-7E9D55B61D3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7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F86DC7-25D5-40F0-81FA-F6B7898C98B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359568" y="740591"/>
            <a:ext cx="8424863" cy="466582"/>
          </a:xfrm>
          <a:noFill/>
        </p:spPr>
        <p:txBody>
          <a:bodyPr/>
          <a:lstStyle/>
          <a:p>
            <a:pPr eaLnBrk="1" hangingPunct="1"/>
            <a:r>
              <a:rPr lang="en-GB" sz="2600" dirty="0" smtClean="0"/>
              <a:t>Phrases, Truncation, Search history &amp; Boolean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3033" y="6445579"/>
            <a:ext cx="1020773" cy="360676"/>
          </a:xfrm>
        </p:spPr>
        <p:txBody>
          <a:bodyPr/>
          <a:lstStyle/>
          <a:p>
            <a:r>
              <a:rPr lang="en-GB" sz="900" dirty="0"/>
              <a:t>9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0" y="677009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GB" sz="800" dirty="0"/>
          </a:p>
        </p:txBody>
      </p:sp>
      <p:pic>
        <p:nvPicPr>
          <p:cNvPr id="10" name="Picture 9" descr="pptBannerLASTBranded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6" cy="677009"/>
          </a:xfrm>
          <a:prstGeom prst="rect">
            <a:avLst/>
          </a:prstGeom>
        </p:spPr>
      </p:pic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516" y="5941771"/>
            <a:ext cx="1066800" cy="477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58" y="5951392"/>
            <a:ext cx="1073150" cy="481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8233" y="2631951"/>
            <a:ext cx="830041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Use the Search histories to begin with</a:t>
            </a: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Look at each concept separately and then put them together. The advantages of doing this are: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58775" marR="0" lvl="0" indent="-184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altLang="en-US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eeing which concept has the smallest number of records (which can explain zero results).</a:t>
            </a:r>
          </a:p>
          <a:p>
            <a:pPr marL="358775" marR="0" lvl="0" indent="-184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58775" marR="0" lvl="0" indent="-184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altLang="en-US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Being able to a</a:t>
            </a: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dd synonyms and extra concepts as you think of them.</a:t>
            </a:r>
          </a:p>
          <a:p>
            <a:pPr marL="358775" marR="0" lvl="0" indent="-184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58775" marR="0" lvl="0" indent="-184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Not having to worry about how the search interface prioritises commands. </a:t>
            </a:r>
          </a:p>
          <a:p>
            <a:pPr marL="1746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4863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You need to “bracket off” OR clauses in a one string search,</a:t>
            </a:r>
            <a:r>
              <a:rPr kumimoji="0" lang="en-GB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eg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4843463" marR="0" lvl="0" indent="-3852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(geriatric* OR elderly) AND (</a:t>
            </a:r>
            <a:r>
              <a:rPr kumimoji="0" lang="en-GB" alt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mobil</a:t>
            </a:r>
            <a:r>
              <a:rPr kumimoji="0" lang="en-GB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* OR exercise)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returns records which mention at least one of each concept. </a:t>
            </a:r>
          </a:p>
          <a:p>
            <a:pPr marL="9906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9313" marR="0" lvl="0" indent="-36687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geriatric* OR elderly AND </a:t>
            </a:r>
            <a:r>
              <a:rPr kumimoji="0" lang="en-GB" alt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mobil</a:t>
            </a:r>
            <a:r>
              <a:rPr kumimoji="0" lang="en-GB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* OR exercise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returns records with the words elderly and </a:t>
            </a:r>
            <a:r>
              <a:rPr kumimoji="0" lang="en-GB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mobil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* but also any record with only one of the other words.</a:t>
            </a:r>
            <a:endParaRPr kumimoji="0" lang="en-GB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415316" y="5888301"/>
            <a:ext cx="39180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lang="en-GB" alt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 </a:t>
            </a:r>
            <a:r>
              <a:rPr lang="en-GB" alt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more results (all the grey area </a:t>
            </a:r>
            <a:r>
              <a:rPr lang="en-GB" alt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</a:t>
            </a:r>
            <a:r>
              <a:rPr lang="en-GB" alt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altLang="en-US" sz="1600" dirty="0">
              <a:sym typeface="Wingdings" panose="05000000000000000000" pitchFamily="2" charset="2"/>
            </a:endParaRPr>
          </a:p>
          <a:p>
            <a:pPr lvl="0" algn="ctr" eaLnBrk="0" hangingPunct="0"/>
            <a:r>
              <a:rPr lang="en-GB" alt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= less results (just the grey area </a:t>
            </a:r>
            <a:r>
              <a:rPr lang="en-GB" alt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GB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803" y="1235929"/>
            <a:ext cx="8242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altLang="en-US" sz="1600" b="1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Use “phrase marks”</a:t>
            </a:r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if you want the words you enter to appear together as you have entered them.</a:t>
            </a:r>
            <a:endParaRPr lang="en-GB" altLang="en-US" sz="16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803" y="1940431"/>
            <a:ext cx="7991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altLang="en-US" sz="16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Use the truncation symbol</a:t>
            </a:r>
            <a:r>
              <a:rPr lang="en-GB" altLang="en-US" sz="16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which is usually the asterisk, *, to look for words with </a:t>
            </a:r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 common “trunk”, </a:t>
            </a:r>
            <a:r>
              <a:rPr lang="en-GB" altLang="en-US" sz="1600" dirty="0" err="1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eg</a:t>
            </a:r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behavio</a:t>
            </a:r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endParaRPr lang="en-GB" altLang="en-US" sz="16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803" y="6022312"/>
            <a:ext cx="2591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Boolean reminder:</a:t>
            </a:r>
            <a:endParaRPr lang="en-GB" sz="16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3561" y="59513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44"/>
    </mc:Choice>
    <mc:Fallback xmlns="">
      <p:transition spd="slow" advTm="40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408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55" y="1871097"/>
            <a:ext cx="7210611" cy="4132995"/>
          </a:xfrm>
          <a:prstGeom prst="rect">
            <a:avLst/>
          </a:prstGeom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321557" y="728079"/>
            <a:ext cx="8424863" cy="576163"/>
          </a:xfrm>
          <a:noFill/>
        </p:spPr>
        <p:txBody>
          <a:bodyPr/>
          <a:lstStyle/>
          <a:p>
            <a:pPr eaLnBrk="1" hangingPunct="1"/>
            <a:r>
              <a:rPr lang="en-GB" sz="2800" dirty="0" smtClean="0"/>
              <a:t>Search History – Ovid interface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2399" y="6427824"/>
            <a:ext cx="647484" cy="349146"/>
          </a:xfrm>
        </p:spPr>
        <p:txBody>
          <a:bodyPr/>
          <a:lstStyle/>
          <a:p>
            <a:pPr algn="l"/>
            <a:r>
              <a:rPr lang="en-GB" sz="900" dirty="0" smtClean="0"/>
              <a:t>10</a:t>
            </a:r>
            <a:endParaRPr lang="en-GB" sz="900" dirty="0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0" y="677009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GB" sz="800" dirty="0"/>
          </a:p>
        </p:txBody>
      </p:sp>
      <p:pic>
        <p:nvPicPr>
          <p:cNvPr id="10" name="Picture 9" descr="pptBannerLASTBranded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6" cy="67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557" y="1331294"/>
            <a:ext cx="389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Click/Select the arrow to see the search history</a:t>
            </a:r>
            <a:r>
              <a:rPr lang="en-GB" sz="1200" dirty="0" smtClean="0"/>
              <a:t>, which is the searches you have done during a session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716015" y="1341298"/>
            <a:ext cx="418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Click/Select Expand/Contract </a:t>
            </a:r>
            <a:r>
              <a:rPr lang="en-GB" sz="1200" dirty="0" smtClean="0"/>
              <a:t>to see more than the most recent four searches/just the most recent four searches </a:t>
            </a:r>
            <a:endParaRPr lang="en-GB" sz="1200" dirty="0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539552" y="1802963"/>
            <a:ext cx="216024" cy="4119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7812360" y="1792958"/>
            <a:ext cx="360039" cy="8439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98474" y="5996364"/>
            <a:ext cx="7973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Save All </a:t>
            </a:r>
            <a:r>
              <a:rPr lang="en-GB" sz="1200" dirty="0" smtClean="0"/>
              <a:t>to make the search (not the records) available post-logoff. Personal account registration required (not EASE authenticated)</a:t>
            </a:r>
          </a:p>
          <a:p>
            <a:r>
              <a:rPr lang="en-GB" sz="1200" b="1" dirty="0" smtClean="0"/>
              <a:t>View Saved </a:t>
            </a:r>
            <a:r>
              <a:rPr lang="en-GB" sz="1200" dirty="0" smtClean="0"/>
              <a:t>to get to your personal account and run this search against the databases chosen, as they are then.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921957" y="5245949"/>
            <a:ext cx="3890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Click/Select sets to activate AND/OR commands</a:t>
            </a:r>
            <a:r>
              <a:rPr lang="en-GB" sz="1200" dirty="0"/>
              <a:t>.</a:t>
            </a: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H="1">
            <a:off x="3131839" y="5373216"/>
            <a:ext cx="790116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539551" y="3174441"/>
            <a:ext cx="318411" cy="781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522922" y="4456306"/>
            <a:ext cx="308536" cy="5667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22922" y="3418596"/>
            <a:ext cx="335040" cy="781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 flipH="1" flipV="1">
            <a:off x="1763687" y="4797152"/>
            <a:ext cx="1008111" cy="448796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414557" y="5996363"/>
            <a:ext cx="431460" cy="4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158"/>
    </mc:Choice>
    <mc:Fallback xmlns="">
      <p:transition spd="slow" advTm="61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5920</TotalTime>
  <Words>312</Words>
  <Application>Microsoft Office PowerPoint</Application>
  <PresentationFormat>On-screen Show (4:3)</PresentationFormat>
  <Paragraphs>26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Wingdings</vt:lpstr>
      <vt:lpstr>Default Design</vt:lpstr>
      <vt:lpstr>Phrases, Truncation, Search history &amp; Boolean</vt:lpstr>
      <vt:lpstr>Search History – Ovid interface example</vt:lpstr>
    </vt:vector>
  </TitlesOfParts>
  <Company>Desktop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Resources  for  Literature Reviews</dc:title>
  <dc:creator>hstewar1</dc:creator>
  <cp:lastModifiedBy>STEWART Rowena</cp:lastModifiedBy>
  <cp:revision>461</cp:revision>
  <cp:lastPrinted>2018-01-24T08:33:43Z</cp:lastPrinted>
  <dcterms:created xsi:type="dcterms:W3CDTF">2007-10-18T14:04:32Z</dcterms:created>
  <dcterms:modified xsi:type="dcterms:W3CDTF">2020-05-04T09:39:32Z</dcterms:modified>
</cp:coreProperties>
</file>